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Roboto"/>
      <p:regular r:id="rId21"/>
      <p:bold r:id="rId22"/>
      <p:italic r:id="rId23"/>
      <p:boldItalic r:id="rId24"/>
    </p:embeddedFont>
    <p:embeddedFont>
      <p:font typeface="Helvetica Neue"/>
      <p:regular r:id="rId25"/>
      <p:bold r:id="rId26"/>
      <p:italic r:id="rId27"/>
      <p:boldItalic r:id="rId28"/>
    </p:embeddedFont>
    <p:embeddedFont>
      <p:font typeface="Helvetica Neue Ligh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i/gE2e3QIT2s+y+baucsZafwMJN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Anna Chatzinasiou"/>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lveticaNeueLight-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Light-italic.fntdata"/><Relationship Id="rId30" Type="http://schemas.openxmlformats.org/officeDocument/2006/relationships/font" Target="fonts/HelveticaNeueLight-bold.fntdata"/><Relationship Id="rId11" Type="http://schemas.openxmlformats.org/officeDocument/2006/relationships/slide" Target="slides/slide5.xml"/><Relationship Id="rId33" Type="http://customschemas.google.com/relationships/presentationmetadata" Target="metadata"/><Relationship Id="rId10" Type="http://schemas.openxmlformats.org/officeDocument/2006/relationships/slide" Target="slides/slide4.xml"/><Relationship Id="rId32" Type="http://schemas.openxmlformats.org/officeDocument/2006/relationships/font" Target="fonts/HelveticaNeueLight-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7-21T13:08:11.783">
    <p:pos x="1819" y="1816"/>
    <p:text>@eva@ics.forth.gr Βαγγελιώ αυτό επίτηδες το αφήσατε στα αγγλικά;
_Assigned to Eva Dask_</p:text>
    <p:extLst>
      <p:ext uri="{C676402C-5697-4E1C-873F-D02D1690AC5C}">
        <p15:threadingInfo timeZoneBias="0"/>
      </p:ext>
      <p:ext uri="http://customooxmlschemas.google.com/">
        <go:slidesCustomData xmlns:go="http://customooxmlschemas.google.com/" commentPostId="AAAAc4naqU8"/>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07-21T13:10:23.287">
    <p:pos x="288" y="1455"/>
    <p:text>@eva@ics.forth.gr όπως και εδώ και στο επόμενο slide?
_Assigned to Eva Dask_</p:text>
    <p:extLst>
      <p:ext uri="{C676402C-5697-4E1C-873F-D02D1690AC5C}">
        <p15:threadingInfo timeZoneBias="0"/>
      </p:ext>
      <p:ext uri="http://customooxmlschemas.google.com/">
        <go:slidesCustomData xmlns:go="http://customooxmlschemas.google.com/" commentPostId="AAAAc4naqV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 name="Google Shape;3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ctr">
              <a:lnSpc>
                <a:spcPct val="117999"/>
              </a:lnSpc>
              <a:spcBef>
                <a:spcPts val="0"/>
              </a:spcBef>
              <a:spcAft>
                <a:spcPts val="0"/>
              </a:spcAft>
              <a:buClr>
                <a:schemeClr val="dk2"/>
              </a:buClr>
              <a:buSzPts val="800"/>
              <a:buFont typeface="Proxima Nova"/>
              <a:buNone/>
            </a:pPr>
            <a:r>
              <a:t/>
            </a:r>
            <a:endParaRPr>
              <a:solidFill>
                <a:schemeClr val="dk1"/>
              </a:solidFill>
              <a:latin typeface="Arial"/>
              <a:ea typeface="Arial"/>
              <a:cs typeface="Arial"/>
              <a:sym typeface="Arial"/>
            </a:endParaRPr>
          </a:p>
          <a:p>
            <a:pPr indent="0" lvl="0" marL="0" rtl="0" algn="l">
              <a:lnSpc>
                <a:spcPct val="117999"/>
              </a:lnSpc>
              <a:spcBef>
                <a:spcPts val="0"/>
              </a:spcBef>
              <a:spcAft>
                <a:spcPts val="0"/>
              </a:spcAft>
              <a:buClr>
                <a:schemeClr val="dk1"/>
              </a:buClr>
              <a:buSzPts val="800"/>
              <a:buFont typeface="Helvetica Neue"/>
              <a:buNone/>
            </a:pPr>
            <a:r>
              <a:t/>
            </a:r>
            <a:endParaRPr>
              <a:solidFill>
                <a:schemeClr val="dk1"/>
              </a:solidFill>
              <a:latin typeface="Arial"/>
              <a:ea typeface="Arial"/>
              <a:cs typeface="Arial"/>
              <a:sym typeface="Arial"/>
            </a:endParaRPr>
          </a:p>
          <a:p>
            <a:pPr indent="0" lvl="0" marL="0" rtl="0" algn="ctr">
              <a:lnSpc>
                <a:spcPct val="117999"/>
              </a:lnSpc>
              <a:spcBef>
                <a:spcPts val="0"/>
              </a:spcBef>
              <a:spcAft>
                <a:spcPts val="0"/>
              </a:spcAft>
              <a:buClr>
                <a:srgbClr val="53585F"/>
              </a:buClr>
              <a:buSzPts val="800"/>
              <a:buFont typeface="Proxima Nova"/>
              <a:buNone/>
            </a:pPr>
            <a:r>
              <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15" name="Google Shape;91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800"/>
              <a:buFont typeface="Helvetica Neue"/>
              <a:buNone/>
            </a:pPr>
            <a:r>
              <a:rPr lang="en">
                <a:latin typeface="Arial"/>
                <a:ea typeface="Arial"/>
                <a:cs typeface="Arial"/>
                <a:sym typeface="Arial"/>
              </a:rPr>
              <a:t>Σε αυτήν τη διαδραστική διαφάνεια, ζητήστε από τους μαθητές να βρουν έναν κωδικό πρόσβασης με το ζευγάρι τους. Μόλις σκεφτούν έναν, μπορούν να τον πληκτρολογήσουν στο πλαίσιο κειμένου στην οθόνη τους. Όταν τελειώσουν, </a:t>
            </a:r>
            <a:r>
              <a:rPr lang="en">
                <a:latin typeface="Arial"/>
                <a:ea typeface="Arial"/>
                <a:cs typeface="Arial"/>
                <a:sym typeface="Arial"/>
              </a:rPr>
              <a:t>εμφανίστε τις απαντήσεις τους στην οθόνη. Αφήστε τους μαθητές να συζητήσουν τους κωδικούς πρόσβασης και να εντοπίσουν τις ισχυρότερες επιλογές.</a:t>
            </a:r>
            <a:endParaRPr/>
          </a:p>
          <a:p>
            <a:pPr indent="0" lvl="0" marL="0" rtl="0" algn="l">
              <a:lnSpc>
                <a:spcPct val="117999"/>
              </a:lnSpc>
              <a:spcBef>
                <a:spcPts val="0"/>
              </a:spcBef>
              <a:spcAft>
                <a:spcPts val="0"/>
              </a:spcAft>
              <a:buSzPts val="800"/>
              <a:buFont typeface="Helvetica Neue"/>
              <a:buNone/>
            </a:pPr>
            <a:r>
              <a:t/>
            </a:r>
            <a:endParaRPr>
              <a:latin typeface="Arial"/>
              <a:ea typeface="Arial"/>
              <a:cs typeface="Arial"/>
              <a:sym typeface="Arial"/>
            </a:endParaRPr>
          </a:p>
          <a:p>
            <a:pPr indent="0" lvl="0" marL="0" marR="0" rtl="0" algn="l">
              <a:lnSpc>
                <a:spcPct val="117999"/>
              </a:lnSpc>
              <a:spcBef>
                <a:spcPts val="0"/>
              </a:spcBef>
              <a:spcAft>
                <a:spcPts val="0"/>
              </a:spcAft>
              <a:buSzPts val="800"/>
              <a:buFont typeface="Helvetica Neue"/>
              <a:buNone/>
            </a:pPr>
            <a:r>
              <a:t/>
            </a:r>
            <a:endParaRPr b="1"/>
          </a:p>
          <a:p>
            <a:pPr indent="0" lvl="0" marL="0" marR="0" rtl="0" algn="l">
              <a:lnSpc>
                <a:spcPct val="117999"/>
              </a:lnSpc>
              <a:spcBef>
                <a:spcPts val="0"/>
              </a:spcBef>
              <a:spcAft>
                <a:spcPts val="0"/>
              </a:spcAft>
              <a:buSzPts val="800"/>
              <a:buFont typeface="Helvetica Neue"/>
              <a:buNone/>
            </a:pPr>
            <a:r>
              <a:t/>
            </a:r>
            <a:endParaRPr sz="800">
              <a:latin typeface="Helvetica Neue"/>
              <a:ea typeface="Helvetica Neue"/>
              <a:cs typeface="Helvetica Neue"/>
              <a:sym typeface="Helvetica Neue"/>
            </a:endParaRPr>
          </a:p>
          <a:p>
            <a:pPr indent="0" lvl="0" marL="0" marR="0" rtl="0" algn="l">
              <a:lnSpc>
                <a:spcPct val="117999"/>
              </a:lnSpc>
              <a:spcBef>
                <a:spcPts val="0"/>
              </a:spcBef>
              <a:spcAft>
                <a:spcPts val="0"/>
              </a:spcAft>
              <a:buSzPts val="800"/>
              <a:buFont typeface="Helvetica Neue"/>
              <a:buNone/>
            </a:pPr>
            <a:r>
              <a:t/>
            </a:r>
            <a:endParaRPr sz="800">
              <a:latin typeface="Helvetica Neue"/>
              <a:ea typeface="Helvetica Neue"/>
              <a:cs typeface="Helvetica Neue"/>
              <a:sym typeface="Helvetica Neue"/>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41" name="Google Shape;1041;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Clr>
                <a:schemeClr val="dk1"/>
              </a:buClr>
              <a:buSzPts val="1100"/>
              <a:buFont typeface="Arial"/>
              <a:buNone/>
            </a:pPr>
            <a:r>
              <a:rPr lang="en">
                <a:solidFill>
                  <a:schemeClr val="dk1"/>
                </a:solidFill>
              </a:rPr>
              <a:t>Η Pear Deck δημιούργησε μια πρόσθετη Δραστηριότητα για να βοηθήσει τους μαθητές να σκεφτούν κριτικά για όσα έμαθαν. Οι μαθητές θα μπορούν να αποφασίσουν εάν κάθε ιδέα είναι "Dos" ή "Don’ts" στην ασφάλεια του κωδικού πρόσβασης.</a:t>
            </a:r>
            <a:endParaRPr i="0" u="none" cap="none" strike="noStrike">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60" name="Google Shape;116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800"/>
              <a:buFont typeface="Helvetica Neue"/>
              <a:buNone/>
            </a:pPr>
            <a:r>
              <a:rPr lang="en">
                <a:latin typeface="Arial"/>
                <a:ea typeface="Arial"/>
                <a:cs typeface="Arial"/>
                <a:sym typeface="Arial"/>
              </a:rPr>
              <a:t>Ζητήστε από τους μαθητές να σχεδιάσουν μια γραμμή από κάθε πρόταση κωδικού πρόσβασης για να υποδείξουν εάν πιστεύουν ότι είναι “do” ή “don’t”. </a:t>
            </a:r>
            <a:endParaRPr>
              <a:latin typeface="Arial"/>
              <a:ea typeface="Arial"/>
              <a:cs typeface="Arial"/>
              <a:sym typeface="Arial"/>
            </a:endParaRPr>
          </a:p>
          <a:p>
            <a:pPr indent="0" lvl="0" marL="0" marR="0" rtl="0" algn="l">
              <a:lnSpc>
                <a:spcPct val="117999"/>
              </a:lnSpc>
              <a:spcBef>
                <a:spcPts val="0"/>
              </a:spcBef>
              <a:spcAft>
                <a:spcPts val="0"/>
              </a:spcAft>
              <a:buSzPts val="800"/>
              <a:buFont typeface="Helvetica Neue"/>
              <a:buNone/>
            </a:pPr>
            <a:r>
              <a:t/>
            </a:r>
            <a:endParaRPr sz="800">
              <a:latin typeface="Helvetica Neue"/>
              <a:ea typeface="Helvetica Neue"/>
              <a:cs typeface="Helvetica Neue"/>
              <a:sym typeface="Helvetica Neue"/>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5" name="Google Shape;118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800"/>
              <a:buFont typeface="Helvetica Neue"/>
              <a:buNone/>
            </a:pPr>
            <a:r>
              <a:rPr lang="en">
                <a:solidFill>
                  <a:schemeClr val="dk1"/>
                </a:solidFill>
                <a:latin typeface="Arial"/>
                <a:ea typeface="Arial"/>
                <a:cs typeface="Arial"/>
                <a:sym typeface="Arial"/>
              </a:rPr>
              <a:t>Σε αυτό το εισιτήριο εξόδου, οι μαθητές μπορούν να αναλογιστούν το μεγαλύτερο δίδαγμα τους από το μάθημα.</a:t>
            </a:r>
            <a:endParaRPr/>
          </a:p>
          <a:p>
            <a:pPr indent="0" lvl="0" marL="0" marR="0" rtl="0" algn="l">
              <a:lnSpc>
                <a:spcPct val="117999"/>
              </a:lnSpc>
              <a:spcBef>
                <a:spcPts val="0"/>
              </a:spcBef>
              <a:spcAft>
                <a:spcPts val="0"/>
              </a:spcAft>
              <a:buSzPts val="800"/>
              <a:buFont typeface="Helvetica Neue"/>
              <a:buNone/>
            </a:pPr>
            <a:r>
              <a:t/>
            </a:r>
            <a:endParaRPr>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1" name="Google Shape;119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1100"/>
              <a:buFont typeface="Arial"/>
              <a:buNone/>
            </a:pPr>
            <a:r>
              <a:t/>
            </a:r>
            <a:endParaRPr>
              <a:solidFill>
                <a:schemeClr val="dk1"/>
              </a:solidFill>
              <a:latin typeface="Arial"/>
              <a:ea typeface="Arial"/>
              <a:cs typeface="Arial"/>
              <a:sym typeface="Arial"/>
            </a:endParaRPr>
          </a:p>
          <a:p>
            <a:pPr indent="0" lvl="0" marL="0" rtl="0" algn="l">
              <a:lnSpc>
                <a:spcPct val="117999"/>
              </a:lnSpc>
              <a:spcBef>
                <a:spcPts val="0"/>
              </a:spcBef>
              <a:spcAft>
                <a:spcPts val="0"/>
              </a:spcAft>
              <a:buClr>
                <a:schemeClr val="dk1"/>
              </a:buClr>
              <a:buSzPts val="800"/>
              <a:buFont typeface="Helvetica Neue"/>
              <a:buNone/>
            </a:pPr>
            <a:r>
              <a:t/>
            </a:r>
            <a:endParaRPr>
              <a:solidFill>
                <a:schemeClr val="dk1"/>
              </a:solidFill>
              <a:latin typeface="Arial"/>
              <a:ea typeface="Arial"/>
              <a:cs typeface="Arial"/>
              <a:sym typeface="Arial"/>
            </a:endParaRPr>
          </a:p>
          <a:p>
            <a:pPr indent="0" lvl="0" marL="0" rtl="0" algn="l">
              <a:lnSpc>
                <a:spcPct val="117999"/>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1" name="Google Shape;12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lt1"/>
              </a:buClr>
              <a:buSzPts val="800"/>
              <a:buFont typeface="Helvetica Neue"/>
              <a:buNone/>
            </a:pPr>
            <a:r>
              <a:rPr lang="en">
                <a:solidFill>
                  <a:schemeClr val="dk1"/>
                </a:solidFill>
                <a:latin typeface="Arial"/>
                <a:ea typeface="Arial"/>
                <a:cs typeface="Arial"/>
                <a:sym typeface="Arial"/>
              </a:rPr>
              <a:t>Αφιερώστε λίγο χρόνο για να κατανοήσετε τους στόχους αυτού του μαθήματος πριν ξεκινήσετε δραστηριότητες με τους μαθητές.</a:t>
            </a:r>
            <a:endParaRPr sz="800">
              <a:latin typeface="Helvetica Neue"/>
              <a:ea typeface="Helvetica Neue"/>
              <a:cs typeface="Helvetica Neue"/>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 name="Google Shape;15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800"/>
              <a:buFont typeface="Helvetica Neue"/>
              <a:buNone/>
            </a:pPr>
            <a:r>
              <a:rPr lang="en">
                <a:latin typeface="Arial"/>
                <a:ea typeface="Arial"/>
                <a:cs typeface="Arial"/>
                <a:sym typeface="Arial"/>
              </a:rPr>
              <a:t>Αφήστε τους μαθητές να σκεφτούν αυτήν την ερώτηση για να δουλέψουν το μυαλό τους ενώ ξεκινά το μάθημα.</a:t>
            </a:r>
            <a:endParaRPr/>
          </a:p>
          <a:p>
            <a:pPr indent="0" lvl="0" marL="0" rtl="0" algn="l">
              <a:lnSpc>
                <a:spcPct val="117999"/>
              </a:lnSpc>
              <a:spcBef>
                <a:spcPts val="0"/>
              </a:spcBef>
              <a:spcAft>
                <a:spcPts val="0"/>
              </a:spcAft>
              <a:buSzPts val="800"/>
              <a:buFont typeface="Helvetica Neue"/>
              <a:buNone/>
            </a:pPr>
            <a:r>
              <a:t/>
            </a:r>
            <a:endParaRPr>
              <a:latin typeface="Arial"/>
              <a:ea typeface="Arial"/>
              <a:cs typeface="Arial"/>
              <a:sym typeface="Arial"/>
            </a:endParaRPr>
          </a:p>
          <a:p>
            <a:pPr indent="0" lvl="0" marL="0" marR="0" rtl="0" algn="l">
              <a:lnSpc>
                <a:spcPct val="117999"/>
              </a:lnSpc>
              <a:spcBef>
                <a:spcPts val="0"/>
              </a:spcBef>
              <a:spcAft>
                <a:spcPts val="0"/>
              </a:spcAft>
              <a:buSzPts val="800"/>
              <a:buFont typeface="Helvetica Neue"/>
              <a:buNone/>
            </a:pPr>
            <a:r>
              <a:t/>
            </a:r>
            <a:endParaRPr/>
          </a:p>
          <a:p>
            <a:pPr indent="0" lvl="0" marL="0" marR="0" rtl="0" algn="l">
              <a:lnSpc>
                <a:spcPct val="117999"/>
              </a:lnSpc>
              <a:spcBef>
                <a:spcPts val="0"/>
              </a:spcBef>
              <a:spcAft>
                <a:spcPts val="0"/>
              </a:spcAft>
              <a:buSzPts val="800"/>
              <a:buFont typeface="Helvetica Neue"/>
              <a:buNone/>
            </a:pPr>
            <a:r>
              <a:t/>
            </a:r>
            <a:endParaRPr sz="800">
              <a:latin typeface="Helvetica Neue"/>
              <a:ea typeface="Helvetica Neue"/>
              <a:cs typeface="Helvetica Neue"/>
              <a:sym typeface="Helvetica Neue"/>
            </a:endParaRPr>
          </a:p>
          <a:p>
            <a:pPr indent="0" lvl="0" marL="0" marR="0" rtl="0" algn="l">
              <a:lnSpc>
                <a:spcPct val="117999"/>
              </a:lnSpc>
              <a:spcBef>
                <a:spcPts val="0"/>
              </a:spcBef>
              <a:spcAft>
                <a:spcPts val="0"/>
              </a:spcAft>
              <a:buSzPts val="800"/>
              <a:buFont typeface="Helvetica Neue"/>
              <a:buNone/>
            </a:pPr>
            <a:r>
              <a:t/>
            </a:r>
            <a:endParaRPr sz="800">
              <a:latin typeface="Helvetica Neue"/>
              <a:ea typeface="Helvetica Neue"/>
              <a:cs typeface="Helvetica Neue"/>
              <a:sym typeface="Helvetica Neu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 name="Google Shape;2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Clr>
                <a:schemeClr val="dk1"/>
              </a:buClr>
              <a:buSzPts val="800"/>
              <a:buFont typeface="Helvetica Neue"/>
              <a:buNone/>
            </a:pPr>
            <a:r>
              <a:rPr lang="en">
                <a:solidFill>
                  <a:schemeClr val="dk1"/>
                </a:solidFill>
                <a:latin typeface="Arial"/>
                <a:ea typeface="Arial"/>
                <a:cs typeface="Arial"/>
                <a:sym typeface="Arial"/>
              </a:rPr>
              <a:t>Αυτές οι επόμενες διαφάνειες θα δώσουν στους μαθητές την ευκαιρία να σκεφτούν και να συζητήσουν τα σενάρια στην Ενότητα 3, Μάθημα 2 του οδηγού σας Γίνε Ήρωας του Διαδικτύου. </a:t>
            </a:r>
            <a:endParaRPr sz="800">
              <a:solidFill>
                <a:schemeClr val="dk1"/>
              </a:solidFill>
              <a:latin typeface="Helvetica Neue"/>
              <a:ea typeface="Helvetica Neue"/>
              <a:cs typeface="Helvetica Neue"/>
              <a:sym typeface="Helvetica Neue"/>
            </a:endParaRPr>
          </a:p>
          <a:p>
            <a:pPr indent="0" lvl="0" marL="0" marR="0" rtl="0" algn="l">
              <a:lnSpc>
                <a:spcPct val="117999"/>
              </a:lnSpc>
              <a:spcBef>
                <a:spcPts val="0"/>
              </a:spcBef>
              <a:spcAft>
                <a:spcPts val="0"/>
              </a:spcAft>
              <a:buSzPts val="800"/>
              <a:buFont typeface="Helvetica Neue"/>
              <a:buNone/>
            </a:pPr>
            <a:r>
              <a:t/>
            </a:r>
            <a:endParaRPr sz="8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5" name="Google Shape;29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7999"/>
              </a:lnSpc>
              <a:spcBef>
                <a:spcPts val="0"/>
              </a:spcBef>
              <a:spcAft>
                <a:spcPts val="0"/>
              </a:spcAft>
              <a:buSzPts val="800"/>
              <a:buFont typeface="Helvetica Neue"/>
              <a:buNone/>
            </a:pPr>
            <a:r>
              <a:rPr lang="en">
                <a:latin typeface="Arial"/>
                <a:ea typeface="Arial"/>
                <a:cs typeface="Arial"/>
                <a:sym typeface="Arial"/>
              </a:rPr>
              <a:t>Οι μαθητές μπορούν να κυκλώσουν δύο επιλογές. Οι σωστές απαντήσεις είναι «password» και «123456».</a:t>
            </a:r>
            <a:endParaRPr/>
          </a:p>
          <a:p>
            <a:pPr indent="0" lvl="0" marL="0" rtl="0" algn="l">
              <a:lnSpc>
                <a:spcPct val="117999"/>
              </a:lnSpc>
              <a:spcBef>
                <a:spcPts val="0"/>
              </a:spcBef>
              <a:spcAft>
                <a:spcPts val="0"/>
              </a:spcAft>
              <a:buSzPts val="800"/>
              <a:buFont typeface="Helvetica Neue"/>
              <a:buNone/>
            </a:pPr>
            <a:r>
              <a:t/>
            </a:r>
            <a:endParaRPr>
              <a:latin typeface="Arial"/>
              <a:ea typeface="Arial"/>
              <a:cs typeface="Arial"/>
              <a:sym typeface="Arial"/>
            </a:endParaRPr>
          </a:p>
          <a:p>
            <a:pPr indent="0" lvl="0" marL="0" rtl="0" algn="l">
              <a:lnSpc>
                <a:spcPct val="117999"/>
              </a:lnSpc>
              <a:spcBef>
                <a:spcPts val="0"/>
              </a:spcBef>
              <a:spcAft>
                <a:spcPts val="0"/>
              </a:spcAft>
              <a:buClr>
                <a:schemeClr val="dk1"/>
              </a:buClr>
              <a:buSzPts val="800"/>
              <a:buFont typeface="Helvetica Neue"/>
              <a:buNone/>
            </a:pPr>
            <a:r>
              <a:t/>
            </a:r>
            <a:endParaRPr>
              <a:solidFill>
                <a:schemeClr val="dk1"/>
              </a:solidFill>
              <a:latin typeface="Arial"/>
              <a:ea typeface="Arial"/>
              <a:cs typeface="Arial"/>
              <a:sym typeface="Arial"/>
            </a:endParaRPr>
          </a:p>
          <a:p>
            <a:pPr indent="0" lvl="0" marL="0" marR="0" rtl="0" algn="l">
              <a:lnSpc>
                <a:spcPct val="117999"/>
              </a:lnSpc>
              <a:spcBef>
                <a:spcPts val="0"/>
              </a:spcBef>
              <a:spcAft>
                <a:spcPts val="0"/>
              </a:spcAft>
              <a:buSzPts val="800"/>
              <a:buFont typeface="Helvetica Neue"/>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9" name="Google Shape;309;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800"/>
              <a:buFont typeface="Helvetica Neue"/>
              <a:buNone/>
            </a:pPr>
            <a:r>
              <a:rPr b="1" lang="en">
                <a:latin typeface="Arial"/>
                <a:ea typeface="Arial"/>
                <a:cs typeface="Arial"/>
                <a:sym typeface="Arial"/>
              </a:rPr>
              <a:t>Οι ομάδες εξετάζουν τα παραδείγματα</a:t>
            </a:r>
            <a:br>
              <a:rPr b="1" lang="en">
                <a:latin typeface="Arial"/>
                <a:ea typeface="Arial"/>
                <a:cs typeface="Arial"/>
                <a:sym typeface="Arial"/>
              </a:rPr>
            </a:br>
            <a:r>
              <a:rPr lang="en">
                <a:latin typeface="Arial"/>
                <a:ea typeface="Arial"/>
                <a:cs typeface="Arial"/>
                <a:sym typeface="Arial"/>
              </a:rPr>
              <a:t>Ζητήστε από τους μαθητές να γίνουν ζευγάρι με το άτομο δίπλα τους. Θα απαντήσουν στις ερωτήσεις μόνοι τους και μετά θα συζητήσουν μαζί.</a:t>
            </a:r>
            <a:endParaRPr/>
          </a:p>
          <a:p>
            <a:pPr indent="0" lvl="0" marL="0" rtl="0" algn="l">
              <a:lnSpc>
                <a:spcPct val="117999"/>
              </a:lnSpc>
              <a:spcBef>
                <a:spcPts val="0"/>
              </a:spcBef>
              <a:spcAft>
                <a:spcPts val="0"/>
              </a:spcAft>
              <a:buSzPts val="800"/>
              <a:buFont typeface="Helvetica Neue"/>
              <a:buNone/>
            </a:pPr>
            <a:r>
              <a:t/>
            </a:r>
            <a:endParaRPr>
              <a:latin typeface="Arial"/>
              <a:ea typeface="Arial"/>
              <a:cs typeface="Arial"/>
              <a:sym typeface="Arial"/>
            </a:endParaRPr>
          </a:p>
          <a:p>
            <a:pPr indent="0" lvl="0" marL="0" rtl="0" algn="l">
              <a:lnSpc>
                <a:spcPct val="117999"/>
              </a:lnSpc>
              <a:spcBef>
                <a:spcPts val="0"/>
              </a:spcBef>
              <a:spcAft>
                <a:spcPts val="0"/>
              </a:spcAft>
              <a:buClr>
                <a:schemeClr val="dk1"/>
              </a:buClr>
              <a:buSzPts val="800"/>
              <a:buFont typeface="Helvetica Neue"/>
              <a:buNone/>
            </a:pPr>
            <a:r>
              <a:t/>
            </a:r>
            <a:endParaRPr b="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2" name="Google Shape;532;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SzPts val="1400"/>
              <a:buNone/>
            </a:pPr>
            <a:r>
              <a:rPr lang="en">
                <a:latin typeface="Arial"/>
                <a:ea typeface="Arial"/>
                <a:cs typeface="Arial"/>
                <a:sym typeface="Arial"/>
              </a:rPr>
              <a:t>Δραστηριότητα</a:t>
            </a:r>
            <a:endParaRPr i="0" u="none" cap="none" strike="noStrike">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39" name="Google Shape;639;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SzPts val="800"/>
              <a:buFont typeface="Helvetica Neue"/>
              <a:buNone/>
            </a:pPr>
            <a:r>
              <a:rPr i="0" lang="en" u="none" cap="none" strike="noStrike">
                <a:latin typeface="Arial"/>
                <a:ea typeface="Arial"/>
                <a:cs typeface="Arial"/>
                <a:sym typeface="Arial"/>
              </a:rPr>
              <a:t>Καθοδηγήστε τους μαθητές να συνεργαστούν με το άτομο δίπλα τους.</a:t>
            </a: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5" name="Google Shape;88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17999"/>
              </a:lnSpc>
              <a:spcBef>
                <a:spcPts val="0"/>
              </a:spcBef>
              <a:spcAft>
                <a:spcPts val="0"/>
              </a:spcAft>
              <a:buSzPts val="800"/>
              <a:buFont typeface="Helvetica Neue"/>
              <a:buNone/>
            </a:pPr>
            <a:r>
              <a:rPr i="0" lang="en" u="none" cap="none" strike="noStrike">
                <a:latin typeface="Arial"/>
                <a:ea typeface="Arial"/>
                <a:cs typeface="Arial"/>
                <a:sym typeface="Arial"/>
              </a:rPr>
              <a:t>Προτού οι μαθητές σκεφτούν έναν κωδικό πρόσβασης, μοιραστείτε αυτές τις επιπλέον συμβουλές μαζί τους για τη δημιουργία ισχυρών κωδικών πρόσβασης με την τάξη.</a:t>
            </a:r>
            <a:endParaRPr b="0" i="0" sz="800" u="none" cap="none" strike="noStrike">
              <a:latin typeface="Helvetica Neue"/>
              <a:ea typeface="Helvetica Neue"/>
              <a:cs typeface="Helvetica Neue"/>
              <a:sym typeface="Helvetica Neu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tx">
  <p:cSld name="TITLE_AND_BODY">
    <p:spTree>
      <p:nvGrpSpPr>
        <p:cNvPr id="30" name="Shape 3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Right Justified">
  <p:cSld name="Title - Right Justified">
    <p:spTree>
      <p:nvGrpSpPr>
        <p:cNvPr id="9" name="Shape 9"/>
        <p:cNvGrpSpPr/>
        <p:nvPr/>
      </p:nvGrpSpPr>
      <p:grpSpPr>
        <a:xfrm>
          <a:off x="0" y="0"/>
          <a:ext cx="0" cy="0"/>
          <a:chOff x="0" y="0"/>
          <a:chExt cx="0" cy="0"/>
        </a:xfrm>
      </p:grpSpPr>
      <p:sp>
        <p:nvSpPr>
          <p:cNvPr id="10" name="Google Shape;10;p18"/>
          <p:cNvSpPr txBox="1"/>
          <p:nvPr>
            <p:ph type="title"/>
          </p:nvPr>
        </p:nvSpPr>
        <p:spPr>
          <a:xfrm>
            <a:off x="161975" y="1748125"/>
            <a:ext cx="4709400" cy="728100"/>
          </a:xfrm>
          <a:prstGeom prst="rect">
            <a:avLst/>
          </a:prstGeom>
          <a:noFill/>
          <a:ln>
            <a:noFill/>
          </a:ln>
        </p:spPr>
        <p:txBody>
          <a:bodyPr anchorCtr="0" anchor="t" bIns="91425" lIns="91425" spcFirstLastPara="1" rIns="91425" wrap="square" tIns="91425">
            <a:noAutofit/>
          </a:bodyPr>
          <a:lstStyle>
            <a:lvl1pPr lvl="0" marR="0" algn="r">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11" name="Google Shape;11;p18"/>
          <p:cNvSpPr txBox="1"/>
          <p:nvPr>
            <p:ph idx="1" type="subTitle"/>
          </p:nvPr>
        </p:nvSpPr>
        <p:spPr>
          <a:xfrm>
            <a:off x="162200" y="2380975"/>
            <a:ext cx="4709400" cy="942600"/>
          </a:xfrm>
          <a:prstGeom prst="rect">
            <a:avLst/>
          </a:prstGeom>
          <a:noFill/>
          <a:ln>
            <a:noFill/>
          </a:ln>
        </p:spPr>
        <p:txBody>
          <a:bodyPr anchorCtr="0" anchor="t" bIns="91425" lIns="91425" spcFirstLastPara="1" rIns="91425" wrap="square" tIns="91425">
            <a:noAutofit/>
          </a:bodyPr>
          <a:lstStyle>
            <a:lvl1pPr lvl="0" marR="0" algn="r">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1pPr>
            <a:lvl2pPr lvl="1" marR="0" algn="l">
              <a:lnSpc>
                <a:spcPct val="100000"/>
              </a:lnSpc>
              <a:spcBef>
                <a:spcPts val="0"/>
              </a:spcBef>
              <a:spcAft>
                <a:spcPts val="0"/>
              </a:spcAft>
              <a:buClr>
                <a:schemeClr val="accent6"/>
              </a:buClr>
              <a:buSzPts val="3600"/>
              <a:buFont typeface="Roboto"/>
              <a:buNone/>
              <a:defRPr b="0" i="0" sz="4000" u="none" cap="none" strike="noStrike">
                <a:solidFill>
                  <a:schemeClr val="accent6"/>
                </a:solidFill>
                <a:latin typeface="Roboto"/>
                <a:ea typeface="Roboto"/>
                <a:cs typeface="Roboto"/>
                <a:sym typeface="Roboto"/>
              </a:defRPr>
            </a:lvl2pPr>
            <a:lvl3pPr lvl="2" marR="0" algn="l">
              <a:lnSpc>
                <a:spcPct val="100000"/>
              </a:lnSpc>
              <a:spcBef>
                <a:spcPts val="0"/>
              </a:spcBef>
              <a:spcAft>
                <a:spcPts val="0"/>
              </a:spcAft>
              <a:buClr>
                <a:schemeClr val="accent6"/>
              </a:buClr>
              <a:buSzPts val="3600"/>
              <a:buFont typeface="Roboto"/>
              <a:buNone/>
              <a:defRPr b="0" i="0" sz="4000" u="none" cap="none" strike="noStrike">
                <a:solidFill>
                  <a:schemeClr val="accent6"/>
                </a:solidFill>
                <a:latin typeface="Roboto"/>
                <a:ea typeface="Roboto"/>
                <a:cs typeface="Roboto"/>
                <a:sym typeface="Roboto"/>
              </a:defRPr>
            </a:lvl3pPr>
            <a:lvl4pPr lvl="3" marR="0" algn="l">
              <a:lnSpc>
                <a:spcPct val="100000"/>
              </a:lnSpc>
              <a:spcBef>
                <a:spcPts val="0"/>
              </a:spcBef>
              <a:spcAft>
                <a:spcPts val="0"/>
              </a:spcAft>
              <a:buClr>
                <a:schemeClr val="accent6"/>
              </a:buClr>
              <a:buSzPts val="3600"/>
              <a:buFont typeface="Roboto"/>
              <a:buNone/>
              <a:defRPr b="0" i="0" sz="4000" u="none" cap="none" strike="noStrike">
                <a:solidFill>
                  <a:schemeClr val="accent6"/>
                </a:solidFill>
                <a:latin typeface="Roboto"/>
                <a:ea typeface="Roboto"/>
                <a:cs typeface="Roboto"/>
                <a:sym typeface="Roboto"/>
              </a:defRPr>
            </a:lvl4pPr>
            <a:lvl5pPr lvl="4" marR="0" algn="l">
              <a:lnSpc>
                <a:spcPct val="100000"/>
              </a:lnSpc>
              <a:spcBef>
                <a:spcPts val="0"/>
              </a:spcBef>
              <a:spcAft>
                <a:spcPts val="0"/>
              </a:spcAft>
              <a:buClr>
                <a:schemeClr val="accent6"/>
              </a:buClr>
              <a:buSzPts val="3600"/>
              <a:buFont typeface="Roboto"/>
              <a:buNone/>
              <a:defRPr b="0" i="0" sz="4000" u="none" cap="none" strike="noStrike">
                <a:solidFill>
                  <a:schemeClr val="accent6"/>
                </a:solidFill>
                <a:latin typeface="Roboto"/>
                <a:ea typeface="Roboto"/>
                <a:cs typeface="Roboto"/>
                <a:sym typeface="Roboto"/>
              </a:defRPr>
            </a:lvl5pPr>
            <a:lvl6pPr lvl="5" marR="0" algn="l">
              <a:lnSpc>
                <a:spcPct val="100000"/>
              </a:lnSpc>
              <a:spcBef>
                <a:spcPts val="0"/>
              </a:spcBef>
              <a:spcAft>
                <a:spcPts val="0"/>
              </a:spcAft>
              <a:buClr>
                <a:srgbClr val="000000"/>
              </a:buClr>
              <a:buSzPts val="3000"/>
              <a:buFont typeface="Helvetica Neue Light"/>
              <a:buNone/>
              <a:defRPr b="0" i="0" sz="4000" u="none" cap="none" strike="noStrike">
                <a:solidFill>
                  <a:srgbClr val="000000"/>
                </a:solidFill>
                <a:latin typeface="Helvetica Neue Light"/>
                <a:ea typeface="Helvetica Neue Light"/>
                <a:cs typeface="Helvetica Neue Light"/>
                <a:sym typeface="Helvetica Neue Light"/>
              </a:defRPr>
            </a:lvl6pPr>
            <a:lvl7pPr lvl="6" marR="0" algn="l">
              <a:lnSpc>
                <a:spcPct val="100000"/>
              </a:lnSpc>
              <a:spcBef>
                <a:spcPts val="0"/>
              </a:spcBef>
              <a:spcAft>
                <a:spcPts val="0"/>
              </a:spcAft>
              <a:buClr>
                <a:srgbClr val="000000"/>
              </a:buClr>
              <a:buSzPts val="3000"/>
              <a:buFont typeface="Helvetica Neue Light"/>
              <a:buNone/>
              <a:defRPr b="0" i="0" sz="4000" u="none" cap="none" strike="noStrike">
                <a:solidFill>
                  <a:srgbClr val="000000"/>
                </a:solidFill>
                <a:latin typeface="Helvetica Neue Light"/>
                <a:ea typeface="Helvetica Neue Light"/>
                <a:cs typeface="Helvetica Neue Light"/>
                <a:sym typeface="Helvetica Neue Light"/>
              </a:defRPr>
            </a:lvl7pPr>
            <a:lvl8pPr lvl="7" marR="0" algn="l">
              <a:lnSpc>
                <a:spcPct val="100000"/>
              </a:lnSpc>
              <a:spcBef>
                <a:spcPts val="0"/>
              </a:spcBef>
              <a:spcAft>
                <a:spcPts val="0"/>
              </a:spcAft>
              <a:buClr>
                <a:srgbClr val="000000"/>
              </a:buClr>
              <a:buSzPts val="3000"/>
              <a:buFont typeface="Helvetica Neue Light"/>
              <a:buNone/>
              <a:defRPr b="0" i="0" sz="4000" u="none" cap="none" strike="noStrike">
                <a:solidFill>
                  <a:srgbClr val="000000"/>
                </a:solidFill>
                <a:latin typeface="Helvetica Neue Light"/>
                <a:ea typeface="Helvetica Neue Light"/>
                <a:cs typeface="Helvetica Neue Light"/>
                <a:sym typeface="Helvetica Neue Light"/>
              </a:defRPr>
            </a:lvl8pPr>
            <a:lvl9pPr lvl="8" marR="0" algn="l">
              <a:lnSpc>
                <a:spcPct val="100000"/>
              </a:lnSpc>
              <a:spcBef>
                <a:spcPts val="0"/>
              </a:spcBef>
              <a:spcAft>
                <a:spcPts val="0"/>
              </a:spcAft>
              <a:buClr>
                <a:srgbClr val="000000"/>
              </a:buClr>
              <a:buSzPts val="3000"/>
              <a:buFont typeface="Helvetica Neue Light"/>
              <a:buNone/>
              <a:defRPr b="0" i="0" sz="40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12" name="Shape 12"/>
        <p:cNvGrpSpPr/>
        <p:nvPr/>
      </p:nvGrpSpPr>
      <p:grpSpPr>
        <a:xfrm>
          <a:off x="0" y="0"/>
          <a:ext cx="0" cy="0"/>
          <a:chOff x="0" y="0"/>
          <a:chExt cx="0" cy="0"/>
        </a:xfrm>
      </p:grpSpPr>
      <p:sp>
        <p:nvSpPr>
          <p:cNvPr id="13" name="Google Shape;13;p19"/>
          <p:cNvSpPr txBox="1"/>
          <p:nvPr>
            <p:ph type="title"/>
          </p:nvPr>
        </p:nvSpPr>
        <p:spPr>
          <a:xfrm>
            <a:off x="397050" y="1748975"/>
            <a:ext cx="8746800" cy="16275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14" name="Google Shape;14;p19"/>
          <p:cNvSpPr txBox="1"/>
          <p:nvPr>
            <p:ph idx="1" type="subTitle"/>
          </p:nvPr>
        </p:nvSpPr>
        <p:spPr>
          <a:xfrm>
            <a:off x="419200" y="2396400"/>
            <a:ext cx="7667700" cy="1627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1pPr>
            <a:lvl2pPr lvl="1" marR="0" algn="l">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2pPr>
            <a:lvl3pPr lvl="2" marR="0" algn="l">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3pPr>
            <a:lvl4pPr lvl="3" marR="0" algn="l">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4pPr>
            <a:lvl5pPr lvl="4" marR="0" algn="l">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5pPr>
            <a:lvl6pPr lvl="5" marR="0" algn="l">
              <a:lnSpc>
                <a:spcPct val="100000"/>
              </a:lnSpc>
              <a:spcBef>
                <a:spcPts val="0"/>
              </a:spcBef>
              <a:spcAft>
                <a:spcPts val="0"/>
              </a:spcAft>
              <a:buClr>
                <a:srgbClr val="EA4335"/>
              </a:buClr>
              <a:buSzPts val="3000"/>
              <a:buFont typeface="Arial"/>
              <a:buNone/>
              <a:defRPr b="0" i="0" sz="4000" u="none" cap="none" strike="noStrike">
                <a:solidFill>
                  <a:srgbClr val="EA4335"/>
                </a:solidFill>
                <a:latin typeface="Arial"/>
                <a:ea typeface="Arial"/>
                <a:cs typeface="Arial"/>
                <a:sym typeface="Arial"/>
              </a:defRPr>
            </a:lvl6pPr>
            <a:lvl7pPr lvl="6" marR="0" algn="l">
              <a:lnSpc>
                <a:spcPct val="100000"/>
              </a:lnSpc>
              <a:spcBef>
                <a:spcPts val="0"/>
              </a:spcBef>
              <a:spcAft>
                <a:spcPts val="0"/>
              </a:spcAft>
              <a:buClr>
                <a:srgbClr val="EA4335"/>
              </a:buClr>
              <a:buSzPts val="3000"/>
              <a:buFont typeface="Arial"/>
              <a:buNone/>
              <a:defRPr b="0" i="0" sz="4000" u="none" cap="none" strike="noStrike">
                <a:solidFill>
                  <a:srgbClr val="EA4335"/>
                </a:solidFill>
                <a:latin typeface="Arial"/>
                <a:ea typeface="Arial"/>
                <a:cs typeface="Arial"/>
                <a:sym typeface="Arial"/>
              </a:defRPr>
            </a:lvl7pPr>
            <a:lvl8pPr lvl="7" marR="0" algn="l">
              <a:lnSpc>
                <a:spcPct val="100000"/>
              </a:lnSpc>
              <a:spcBef>
                <a:spcPts val="0"/>
              </a:spcBef>
              <a:spcAft>
                <a:spcPts val="0"/>
              </a:spcAft>
              <a:buClr>
                <a:srgbClr val="EA4335"/>
              </a:buClr>
              <a:buSzPts val="3000"/>
              <a:buFont typeface="Arial"/>
              <a:buNone/>
              <a:defRPr b="0" i="0" sz="4000" u="none" cap="none" strike="noStrike">
                <a:solidFill>
                  <a:srgbClr val="EA4335"/>
                </a:solidFill>
                <a:latin typeface="Arial"/>
                <a:ea typeface="Arial"/>
                <a:cs typeface="Arial"/>
                <a:sym typeface="Arial"/>
              </a:defRPr>
            </a:lvl8pPr>
            <a:lvl9pPr lvl="8" marR="0" algn="l">
              <a:lnSpc>
                <a:spcPct val="100000"/>
              </a:lnSpc>
              <a:spcBef>
                <a:spcPts val="0"/>
              </a:spcBef>
              <a:spcAft>
                <a:spcPts val="0"/>
              </a:spcAft>
              <a:buClr>
                <a:srgbClr val="EA4335"/>
              </a:buClr>
              <a:buSzPts val="3000"/>
              <a:buFont typeface="Arial"/>
              <a:buNone/>
              <a:defRPr b="0" i="0" sz="4000" u="none" cap="none" strike="noStrike">
                <a:solidFill>
                  <a:srgbClr val="EA4335"/>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ile only">
  <p:cSld name="Titile only">
    <p:spTree>
      <p:nvGrpSpPr>
        <p:cNvPr id="15" name="Shape 15"/>
        <p:cNvGrpSpPr/>
        <p:nvPr/>
      </p:nvGrpSpPr>
      <p:grpSpPr>
        <a:xfrm>
          <a:off x="0" y="0"/>
          <a:ext cx="0" cy="0"/>
          <a:chOff x="0" y="0"/>
          <a:chExt cx="0" cy="0"/>
        </a:xfrm>
      </p:grpSpPr>
      <p:sp>
        <p:nvSpPr>
          <p:cNvPr id="16" name="Google Shape;16;p22"/>
          <p:cNvSpPr txBox="1"/>
          <p:nvPr>
            <p:ph type="title"/>
          </p:nvPr>
        </p:nvSpPr>
        <p:spPr>
          <a:xfrm>
            <a:off x="408825" y="376250"/>
            <a:ext cx="8267700" cy="8004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1pPr>
            <a:lvl2pPr lvl="1"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tx">
  <p:cSld name="TITLE_AND_BODY">
    <p:spTree>
      <p:nvGrpSpPr>
        <p:cNvPr id="17" name="Shape 1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Right Justified">
  <p:cSld name="Title - Right Justified">
    <p:spTree>
      <p:nvGrpSpPr>
        <p:cNvPr id="21" name="Shape 21"/>
        <p:cNvGrpSpPr/>
        <p:nvPr/>
      </p:nvGrpSpPr>
      <p:grpSpPr>
        <a:xfrm>
          <a:off x="0" y="0"/>
          <a:ext cx="0" cy="0"/>
          <a:chOff x="0" y="0"/>
          <a:chExt cx="0" cy="0"/>
        </a:xfrm>
      </p:grpSpPr>
      <p:sp>
        <p:nvSpPr>
          <p:cNvPr id="22" name="Google Shape;22;p21"/>
          <p:cNvSpPr txBox="1"/>
          <p:nvPr>
            <p:ph type="title"/>
          </p:nvPr>
        </p:nvSpPr>
        <p:spPr>
          <a:xfrm>
            <a:off x="161975" y="1748125"/>
            <a:ext cx="4709400" cy="728100"/>
          </a:xfrm>
          <a:prstGeom prst="rect">
            <a:avLst/>
          </a:prstGeom>
          <a:noFill/>
          <a:ln>
            <a:noFill/>
          </a:ln>
        </p:spPr>
        <p:txBody>
          <a:bodyPr anchorCtr="0" anchor="t" bIns="91425" lIns="91425" spcFirstLastPara="1" rIns="91425" wrap="square" tIns="91425">
            <a:noAutofit/>
          </a:bodyPr>
          <a:lstStyle>
            <a:lvl1pPr lvl="0" marR="0" algn="r">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23" name="Google Shape;23;p21"/>
          <p:cNvSpPr txBox="1"/>
          <p:nvPr>
            <p:ph idx="1" type="subTitle"/>
          </p:nvPr>
        </p:nvSpPr>
        <p:spPr>
          <a:xfrm>
            <a:off x="162200" y="2380975"/>
            <a:ext cx="4709400" cy="942600"/>
          </a:xfrm>
          <a:prstGeom prst="rect">
            <a:avLst/>
          </a:prstGeom>
          <a:noFill/>
          <a:ln>
            <a:noFill/>
          </a:ln>
        </p:spPr>
        <p:txBody>
          <a:bodyPr anchorCtr="0" anchor="t" bIns="91425" lIns="91425" spcFirstLastPara="1" rIns="91425" wrap="square" tIns="91425">
            <a:noAutofit/>
          </a:bodyPr>
          <a:lstStyle>
            <a:lvl1pPr lvl="0" marR="0" algn="r">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1pPr>
            <a:lvl2pPr lvl="1" marR="0" algn="l">
              <a:lnSpc>
                <a:spcPct val="100000"/>
              </a:lnSpc>
              <a:spcBef>
                <a:spcPts val="0"/>
              </a:spcBef>
              <a:spcAft>
                <a:spcPts val="0"/>
              </a:spcAft>
              <a:buClr>
                <a:schemeClr val="accent6"/>
              </a:buClr>
              <a:buSzPts val="3600"/>
              <a:buFont typeface="Roboto"/>
              <a:buNone/>
              <a:defRPr b="0" i="0" sz="4000" u="none" cap="none" strike="noStrike">
                <a:solidFill>
                  <a:schemeClr val="accent6"/>
                </a:solidFill>
                <a:latin typeface="Roboto"/>
                <a:ea typeface="Roboto"/>
                <a:cs typeface="Roboto"/>
                <a:sym typeface="Roboto"/>
              </a:defRPr>
            </a:lvl2pPr>
            <a:lvl3pPr lvl="2" marR="0" algn="l">
              <a:lnSpc>
                <a:spcPct val="100000"/>
              </a:lnSpc>
              <a:spcBef>
                <a:spcPts val="0"/>
              </a:spcBef>
              <a:spcAft>
                <a:spcPts val="0"/>
              </a:spcAft>
              <a:buClr>
                <a:schemeClr val="accent6"/>
              </a:buClr>
              <a:buSzPts val="3600"/>
              <a:buFont typeface="Roboto"/>
              <a:buNone/>
              <a:defRPr b="0" i="0" sz="4000" u="none" cap="none" strike="noStrike">
                <a:solidFill>
                  <a:schemeClr val="accent6"/>
                </a:solidFill>
                <a:latin typeface="Roboto"/>
                <a:ea typeface="Roboto"/>
                <a:cs typeface="Roboto"/>
                <a:sym typeface="Roboto"/>
              </a:defRPr>
            </a:lvl3pPr>
            <a:lvl4pPr lvl="3" marR="0" algn="l">
              <a:lnSpc>
                <a:spcPct val="100000"/>
              </a:lnSpc>
              <a:spcBef>
                <a:spcPts val="0"/>
              </a:spcBef>
              <a:spcAft>
                <a:spcPts val="0"/>
              </a:spcAft>
              <a:buClr>
                <a:schemeClr val="accent6"/>
              </a:buClr>
              <a:buSzPts val="3600"/>
              <a:buFont typeface="Roboto"/>
              <a:buNone/>
              <a:defRPr b="0" i="0" sz="4000" u="none" cap="none" strike="noStrike">
                <a:solidFill>
                  <a:schemeClr val="accent6"/>
                </a:solidFill>
                <a:latin typeface="Roboto"/>
                <a:ea typeface="Roboto"/>
                <a:cs typeface="Roboto"/>
                <a:sym typeface="Roboto"/>
              </a:defRPr>
            </a:lvl4pPr>
            <a:lvl5pPr lvl="4" marR="0" algn="l">
              <a:lnSpc>
                <a:spcPct val="100000"/>
              </a:lnSpc>
              <a:spcBef>
                <a:spcPts val="0"/>
              </a:spcBef>
              <a:spcAft>
                <a:spcPts val="0"/>
              </a:spcAft>
              <a:buClr>
                <a:schemeClr val="accent6"/>
              </a:buClr>
              <a:buSzPts val="3600"/>
              <a:buFont typeface="Roboto"/>
              <a:buNone/>
              <a:defRPr b="0" i="0" sz="4000" u="none" cap="none" strike="noStrike">
                <a:solidFill>
                  <a:schemeClr val="accent6"/>
                </a:solidFill>
                <a:latin typeface="Roboto"/>
                <a:ea typeface="Roboto"/>
                <a:cs typeface="Roboto"/>
                <a:sym typeface="Roboto"/>
              </a:defRPr>
            </a:lvl5pPr>
            <a:lvl6pPr lvl="5" marR="0" algn="l">
              <a:lnSpc>
                <a:spcPct val="100000"/>
              </a:lnSpc>
              <a:spcBef>
                <a:spcPts val="0"/>
              </a:spcBef>
              <a:spcAft>
                <a:spcPts val="0"/>
              </a:spcAft>
              <a:buClr>
                <a:srgbClr val="000000"/>
              </a:buClr>
              <a:buSzPts val="3000"/>
              <a:buFont typeface="Helvetica Neue Light"/>
              <a:buNone/>
              <a:defRPr b="0" i="0" sz="4000" u="none" cap="none" strike="noStrike">
                <a:solidFill>
                  <a:srgbClr val="000000"/>
                </a:solidFill>
                <a:latin typeface="Helvetica Neue Light"/>
                <a:ea typeface="Helvetica Neue Light"/>
                <a:cs typeface="Helvetica Neue Light"/>
                <a:sym typeface="Helvetica Neue Light"/>
              </a:defRPr>
            </a:lvl6pPr>
            <a:lvl7pPr lvl="6" marR="0" algn="l">
              <a:lnSpc>
                <a:spcPct val="100000"/>
              </a:lnSpc>
              <a:spcBef>
                <a:spcPts val="0"/>
              </a:spcBef>
              <a:spcAft>
                <a:spcPts val="0"/>
              </a:spcAft>
              <a:buClr>
                <a:srgbClr val="000000"/>
              </a:buClr>
              <a:buSzPts val="3000"/>
              <a:buFont typeface="Helvetica Neue Light"/>
              <a:buNone/>
              <a:defRPr b="0" i="0" sz="4000" u="none" cap="none" strike="noStrike">
                <a:solidFill>
                  <a:srgbClr val="000000"/>
                </a:solidFill>
                <a:latin typeface="Helvetica Neue Light"/>
                <a:ea typeface="Helvetica Neue Light"/>
                <a:cs typeface="Helvetica Neue Light"/>
                <a:sym typeface="Helvetica Neue Light"/>
              </a:defRPr>
            </a:lvl7pPr>
            <a:lvl8pPr lvl="7" marR="0" algn="l">
              <a:lnSpc>
                <a:spcPct val="100000"/>
              </a:lnSpc>
              <a:spcBef>
                <a:spcPts val="0"/>
              </a:spcBef>
              <a:spcAft>
                <a:spcPts val="0"/>
              </a:spcAft>
              <a:buClr>
                <a:srgbClr val="000000"/>
              </a:buClr>
              <a:buSzPts val="3000"/>
              <a:buFont typeface="Helvetica Neue Light"/>
              <a:buNone/>
              <a:defRPr b="0" i="0" sz="4000" u="none" cap="none" strike="noStrike">
                <a:solidFill>
                  <a:srgbClr val="000000"/>
                </a:solidFill>
                <a:latin typeface="Helvetica Neue Light"/>
                <a:ea typeface="Helvetica Neue Light"/>
                <a:cs typeface="Helvetica Neue Light"/>
                <a:sym typeface="Helvetica Neue Light"/>
              </a:defRPr>
            </a:lvl8pPr>
            <a:lvl9pPr lvl="8" marR="0" algn="l">
              <a:lnSpc>
                <a:spcPct val="100000"/>
              </a:lnSpc>
              <a:spcBef>
                <a:spcPts val="0"/>
              </a:spcBef>
              <a:spcAft>
                <a:spcPts val="0"/>
              </a:spcAft>
              <a:buClr>
                <a:srgbClr val="000000"/>
              </a:buClr>
              <a:buSzPts val="3000"/>
              <a:buFont typeface="Helvetica Neue Light"/>
              <a:buNone/>
              <a:defRPr b="0" i="0" sz="40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4" name="Shape 2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p:spTree>
      <p:nvGrpSpPr>
        <p:cNvPr id="25" name="Shape 25"/>
        <p:cNvGrpSpPr/>
        <p:nvPr/>
      </p:nvGrpSpPr>
      <p:grpSpPr>
        <a:xfrm>
          <a:off x="0" y="0"/>
          <a:ext cx="0" cy="0"/>
          <a:chOff x="0" y="0"/>
          <a:chExt cx="0" cy="0"/>
        </a:xfrm>
      </p:grpSpPr>
      <p:sp>
        <p:nvSpPr>
          <p:cNvPr id="26" name="Google Shape;26;p25"/>
          <p:cNvSpPr txBox="1"/>
          <p:nvPr>
            <p:ph type="title"/>
          </p:nvPr>
        </p:nvSpPr>
        <p:spPr>
          <a:xfrm>
            <a:off x="397050" y="1748975"/>
            <a:ext cx="8746800" cy="16275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27" name="Google Shape;27;p25"/>
          <p:cNvSpPr txBox="1"/>
          <p:nvPr>
            <p:ph idx="1" type="subTitle"/>
          </p:nvPr>
        </p:nvSpPr>
        <p:spPr>
          <a:xfrm>
            <a:off x="419200" y="2396400"/>
            <a:ext cx="7667700" cy="16275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1pPr>
            <a:lvl2pPr lvl="1" marR="0" algn="l">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2pPr>
            <a:lvl3pPr lvl="2" marR="0" algn="l">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3pPr>
            <a:lvl4pPr lvl="3" marR="0" algn="l">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4pPr>
            <a:lvl5pPr lvl="4" marR="0" algn="l">
              <a:lnSpc>
                <a:spcPct val="100000"/>
              </a:lnSpc>
              <a:spcBef>
                <a:spcPts val="0"/>
              </a:spcBef>
              <a:spcAft>
                <a:spcPts val="0"/>
              </a:spcAft>
              <a:buClr>
                <a:srgbClr val="EA4335"/>
              </a:buClr>
              <a:buSzPts val="3600"/>
              <a:buFont typeface="Arial"/>
              <a:buNone/>
              <a:defRPr b="0" i="0" sz="4000" u="none" cap="none" strike="noStrike">
                <a:solidFill>
                  <a:srgbClr val="EA4335"/>
                </a:solidFill>
                <a:latin typeface="Arial"/>
                <a:ea typeface="Arial"/>
                <a:cs typeface="Arial"/>
                <a:sym typeface="Arial"/>
              </a:defRPr>
            </a:lvl5pPr>
            <a:lvl6pPr lvl="5" marR="0" algn="l">
              <a:lnSpc>
                <a:spcPct val="100000"/>
              </a:lnSpc>
              <a:spcBef>
                <a:spcPts val="0"/>
              </a:spcBef>
              <a:spcAft>
                <a:spcPts val="0"/>
              </a:spcAft>
              <a:buClr>
                <a:srgbClr val="EA4335"/>
              </a:buClr>
              <a:buSzPts val="3000"/>
              <a:buFont typeface="Arial"/>
              <a:buNone/>
              <a:defRPr b="0" i="0" sz="4000" u="none" cap="none" strike="noStrike">
                <a:solidFill>
                  <a:srgbClr val="EA4335"/>
                </a:solidFill>
                <a:latin typeface="Arial"/>
                <a:ea typeface="Arial"/>
                <a:cs typeface="Arial"/>
                <a:sym typeface="Arial"/>
              </a:defRPr>
            </a:lvl6pPr>
            <a:lvl7pPr lvl="6" marR="0" algn="l">
              <a:lnSpc>
                <a:spcPct val="100000"/>
              </a:lnSpc>
              <a:spcBef>
                <a:spcPts val="0"/>
              </a:spcBef>
              <a:spcAft>
                <a:spcPts val="0"/>
              </a:spcAft>
              <a:buClr>
                <a:srgbClr val="EA4335"/>
              </a:buClr>
              <a:buSzPts val="3000"/>
              <a:buFont typeface="Arial"/>
              <a:buNone/>
              <a:defRPr b="0" i="0" sz="4000" u="none" cap="none" strike="noStrike">
                <a:solidFill>
                  <a:srgbClr val="EA4335"/>
                </a:solidFill>
                <a:latin typeface="Arial"/>
                <a:ea typeface="Arial"/>
                <a:cs typeface="Arial"/>
                <a:sym typeface="Arial"/>
              </a:defRPr>
            </a:lvl7pPr>
            <a:lvl8pPr lvl="7" marR="0" algn="l">
              <a:lnSpc>
                <a:spcPct val="100000"/>
              </a:lnSpc>
              <a:spcBef>
                <a:spcPts val="0"/>
              </a:spcBef>
              <a:spcAft>
                <a:spcPts val="0"/>
              </a:spcAft>
              <a:buClr>
                <a:srgbClr val="EA4335"/>
              </a:buClr>
              <a:buSzPts val="3000"/>
              <a:buFont typeface="Arial"/>
              <a:buNone/>
              <a:defRPr b="0" i="0" sz="4000" u="none" cap="none" strike="noStrike">
                <a:solidFill>
                  <a:srgbClr val="EA4335"/>
                </a:solidFill>
                <a:latin typeface="Arial"/>
                <a:ea typeface="Arial"/>
                <a:cs typeface="Arial"/>
                <a:sym typeface="Arial"/>
              </a:defRPr>
            </a:lvl8pPr>
            <a:lvl9pPr lvl="8" marR="0" algn="l">
              <a:lnSpc>
                <a:spcPct val="100000"/>
              </a:lnSpc>
              <a:spcBef>
                <a:spcPts val="0"/>
              </a:spcBef>
              <a:spcAft>
                <a:spcPts val="0"/>
              </a:spcAft>
              <a:buClr>
                <a:srgbClr val="EA4335"/>
              </a:buClr>
              <a:buSzPts val="3000"/>
              <a:buFont typeface="Arial"/>
              <a:buNone/>
              <a:defRPr b="0" i="0" sz="4000" u="none" cap="none" strike="noStrike">
                <a:solidFill>
                  <a:srgbClr val="EA4335"/>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ile only">
  <p:cSld name="Titile only">
    <p:spTree>
      <p:nvGrpSpPr>
        <p:cNvPr id="28" name="Shape 28"/>
        <p:cNvGrpSpPr/>
        <p:nvPr/>
      </p:nvGrpSpPr>
      <p:grpSpPr>
        <a:xfrm>
          <a:off x="0" y="0"/>
          <a:ext cx="0" cy="0"/>
          <a:chOff x="0" y="0"/>
          <a:chExt cx="0" cy="0"/>
        </a:xfrm>
      </p:grpSpPr>
      <p:sp>
        <p:nvSpPr>
          <p:cNvPr id="29" name="Google Shape;29;p26"/>
          <p:cNvSpPr txBox="1"/>
          <p:nvPr>
            <p:ph type="title"/>
          </p:nvPr>
        </p:nvSpPr>
        <p:spPr>
          <a:xfrm>
            <a:off x="408825" y="376250"/>
            <a:ext cx="8267700" cy="8004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1pPr>
            <a:lvl2pPr lvl="1"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2pPr>
            <a:lvl3pPr lvl="2"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3pPr>
            <a:lvl4pPr lvl="3"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4pPr>
            <a:lvl5pPr lvl="4"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5pPr>
            <a:lvl6pPr lvl="5"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6pPr>
            <a:lvl7pPr lvl="6"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7pPr>
            <a:lvl8pPr lvl="7"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8pPr>
            <a:lvl9pPr lvl="8" marR="0" algn="l">
              <a:lnSpc>
                <a:spcPct val="100000"/>
              </a:lnSpc>
              <a:spcBef>
                <a:spcPts val="0"/>
              </a:spcBef>
              <a:spcAft>
                <a:spcPts val="0"/>
              </a:spcAft>
              <a:buClr>
                <a:schemeClr val="dk2"/>
              </a:buClr>
              <a:buSzPts val="3000"/>
              <a:buFont typeface="Arial"/>
              <a:buNone/>
              <a:defRPr b="0" i="0" sz="3000" u="none" cap="none" strike="noStrike">
                <a:solidFill>
                  <a:schemeClr val="dk2"/>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633412" y="357187"/>
            <a:ext cx="7877100" cy="8574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accent5"/>
              </a:buClr>
              <a:buSzPts val="4200"/>
              <a:buFont typeface="Roboto"/>
              <a:buNone/>
              <a:defRPr b="0" i="0" sz="4200" u="none" cap="none" strike="noStrike">
                <a:solidFill>
                  <a:schemeClr val="accent5"/>
                </a:solidFill>
                <a:latin typeface="Roboto"/>
                <a:ea typeface="Roboto"/>
                <a:cs typeface="Roboto"/>
                <a:sym typeface="Roboto"/>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7" name="Google Shape;7;p16"/>
          <p:cNvSpPr txBox="1"/>
          <p:nvPr>
            <p:ph idx="1" type="body"/>
          </p:nvPr>
        </p:nvSpPr>
        <p:spPr>
          <a:xfrm>
            <a:off x="633412" y="1214437"/>
            <a:ext cx="7877100" cy="3452700"/>
          </a:xfrm>
          <a:prstGeom prst="rect">
            <a:avLst/>
          </a:prstGeom>
          <a:noFill/>
          <a:ln>
            <a:noFill/>
          </a:ln>
        </p:spPr>
        <p:txBody>
          <a:bodyPr anchorCtr="0" anchor="t" bIns="91425" lIns="91425" spcFirstLastPara="1" rIns="91425" wrap="square" tIns="91425">
            <a:noAutofit/>
          </a:bodyPr>
          <a:lstStyle>
            <a:lvl1pPr indent="-297180" lvl="0" marL="457200" marR="0" rtl="0" algn="l">
              <a:lnSpc>
                <a:spcPct val="100000"/>
              </a:lnSpc>
              <a:spcBef>
                <a:spcPts val="0"/>
              </a:spcBef>
              <a:spcAft>
                <a:spcPts val="0"/>
              </a:spcAft>
              <a:buClr>
                <a:schemeClr val="accent6"/>
              </a:buClr>
              <a:buSzPts val="1080"/>
              <a:buFont typeface="Roboto"/>
              <a:buChar char="•"/>
              <a:defRPr b="0" i="0" sz="1200" u="none" cap="none" strike="noStrike">
                <a:solidFill>
                  <a:schemeClr val="accent6"/>
                </a:solidFill>
                <a:latin typeface="Roboto"/>
                <a:ea typeface="Roboto"/>
                <a:cs typeface="Roboto"/>
                <a:sym typeface="Roboto"/>
              </a:defRPr>
            </a:lvl1pPr>
            <a:lvl2pPr indent="-297180" lvl="1" marL="914400" marR="0" rtl="0" algn="l">
              <a:lnSpc>
                <a:spcPct val="100000"/>
              </a:lnSpc>
              <a:spcBef>
                <a:spcPts val="0"/>
              </a:spcBef>
              <a:spcAft>
                <a:spcPts val="0"/>
              </a:spcAft>
              <a:buClr>
                <a:schemeClr val="accent6"/>
              </a:buClr>
              <a:buSzPts val="1080"/>
              <a:buFont typeface="Roboto"/>
              <a:buChar char="•"/>
              <a:defRPr b="0" i="0" sz="1200" u="none" cap="none" strike="noStrike">
                <a:solidFill>
                  <a:schemeClr val="accent6"/>
                </a:solidFill>
                <a:latin typeface="Roboto"/>
                <a:ea typeface="Roboto"/>
                <a:cs typeface="Roboto"/>
                <a:sym typeface="Roboto"/>
              </a:defRPr>
            </a:lvl2pPr>
            <a:lvl3pPr indent="-297180" lvl="2" marL="1371600" marR="0" rtl="0" algn="l">
              <a:lnSpc>
                <a:spcPct val="100000"/>
              </a:lnSpc>
              <a:spcBef>
                <a:spcPts val="0"/>
              </a:spcBef>
              <a:spcAft>
                <a:spcPts val="0"/>
              </a:spcAft>
              <a:buClr>
                <a:schemeClr val="accent6"/>
              </a:buClr>
              <a:buSzPts val="1080"/>
              <a:buFont typeface="Roboto"/>
              <a:buChar char="•"/>
              <a:defRPr b="0" i="0" sz="1200" u="none" cap="none" strike="noStrike">
                <a:solidFill>
                  <a:schemeClr val="accent6"/>
                </a:solidFill>
                <a:latin typeface="Roboto"/>
                <a:ea typeface="Roboto"/>
                <a:cs typeface="Roboto"/>
                <a:sym typeface="Roboto"/>
              </a:defRPr>
            </a:lvl3pPr>
            <a:lvl4pPr indent="-297180" lvl="3" marL="1828800" marR="0" rtl="0" algn="l">
              <a:lnSpc>
                <a:spcPct val="100000"/>
              </a:lnSpc>
              <a:spcBef>
                <a:spcPts val="0"/>
              </a:spcBef>
              <a:spcAft>
                <a:spcPts val="0"/>
              </a:spcAft>
              <a:buClr>
                <a:schemeClr val="accent6"/>
              </a:buClr>
              <a:buSzPts val="1080"/>
              <a:buFont typeface="Roboto"/>
              <a:buChar char="•"/>
              <a:defRPr b="0" i="0" sz="1200" u="none" cap="none" strike="noStrike">
                <a:solidFill>
                  <a:schemeClr val="accent6"/>
                </a:solidFill>
                <a:latin typeface="Roboto"/>
                <a:ea typeface="Roboto"/>
                <a:cs typeface="Roboto"/>
                <a:sym typeface="Roboto"/>
              </a:defRPr>
            </a:lvl4pPr>
            <a:lvl5pPr indent="-297179" lvl="4" marL="2286000" marR="0" rtl="0" algn="l">
              <a:lnSpc>
                <a:spcPct val="100000"/>
              </a:lnSpc>
              <a:spcBef>
                <a:spcPts val="0"/>
              </a:spcBef>
              <a:spcAft>
                <a:spcPts val="0"/>
              </a:spcAft>
              <a:buClr>
                <a:schemeClr val="accent6"/>
              </a:buClr>
              <a:buSzPts val="1080"/>
              <a:buFont typeface="Roboto"/>
              <a:buChar char="•"/>
              <a:defRPr b="0" i="0" sz="1200" u="none" cap="none" strike="noStrike">
                <a:solidFill>
                  <a:schemeClr val="accent6"/>
                </a:solidFill>
                <a:latin typeface="Roboto"/>
                <a:ea typeface="Roboto"/>
                <a:cs typeface="Roboto"/>
                <a:sym typeface="Roboto"/>
              </a:defRPr>
            </a:lvl5pPr>
            <a:lvl6pPr indent="-314325" lvl="5" marL="2743200" marR="0" rtl="0" algn="l">
              <a:lnSpc>
                <a:spcPct val="100000"/>
              </a:lnSpc>
              <a:spcBef>
                <a:spcPts val="5200"/>
              </a:spcBef>
              <a:spcAft>
                <a:spcPts val="0"/>
              </a:spcAft>
              <a:buClr>
                <a:srgbClr val="000000"/>
              </a:buClr>
              <a:buSzPts val="1350"/>
              <a:buFont typeface="Helvetica Neue Light"/>
              <a:buChar char="•"/>
              <a:defRPr b="0" i="0" sz="1800" u="none" cap="none" strike="noStrike">
                <a:solidFill>
                  <a:srgbClr val="000000"/>
                </a:solidFill>
                <a:latin typeface="Helvetica Neue Light"/>
                <a:ea typeface="Helvetica Neue Light"/>
                <a:cs typeface="Helvetica Neue Light"/>
                <a:sym typeface="Helvetica Neue Light"/>
              </a:defRPr>
            </a:lvl6pPr>
            <a:lvl7pPr indent="-314325" lvl="6" marL="3200400" marR="0" rtl="0" algn="l">
              <a:lnSpc>
                <a:spcPct val="100000"/>
              </a:lnSpc>
              <a:spcBef>
                <a:spcPts val="5200"/>
              </a:spcBef>
              <a:spcAft>
                <a:spcPts val="0"/>
              </a:spcAft>
              <a:buClr>
                <a:srgbClr val="000000"/>
              </a:buClr>
              <a:buSzPts val="1350"/>
              <a:buFont typeface="Helvetica Neue Light"/>
              <a:buChar char="•"/>
              <a:defRPr b="0" i="0" sz="1800" u="none" cap="none" strike="noStrike">
                <a:solidFill>
                  <a:srgbClr val="000000"/>
                </a:solidFill>
                <a:latin typeface="Helvetica Neue Light"/>
                <a:ea typeface="Helvetica Neue Light"/>
                <a:cs typeface="Helvetica Neue Light"/>
                <a:sym typeface="Helvetica Neue Light"/>
              </a:defRPr>
            </a:lvl7pPr>
            <a:lvl8pPr indent="-314325" lvl="7" marL="3657600" marR="0" rtl="0" algn="l">
              <a:lnSpc>
                <a:spcPct val="100000"/>
              </a:lnSpc>
              <a:spcBef>
                <a:spcPts val="5200"/>
              </a:spcBef>
              <a:spcAft>
                <a:spcPts val="0"/>
              </a:spcAft>
              <a:buClr>
                <a:srgbClr val="000000"/>
              </a:buClr>
              <a:buSzPts val="1350"/>
              <a:buFont typeface="Helvetica Neue Light"/>
              <a:buChar char="•"/>
              <a:defRPr b="0" i="0" sz="1800" u="none" cap="none" strike="noStrike">
                <a:solidFill>
                  <a:srgbClr val="000000"/>
                </a:solidFill>
                <a:latin typeface="Helvetica Neue Light"/>
                <a:ea typeface="Helvetica Neue Light"/>
                <a:cs typeface="Helvetica Neue Light"/>
                <a:sym typeface="Helvetica Neue Light"/>
              </a:defRPr>
            </a:lvl8pPr>
            <a:lvl9pPr indent="-314325" lvl="8" marL="4114800" marR="0" rtl="0" algn="l">
              <a:lnSpc>
                <a:spcPct val="100000"/>
              </a:lnSpc>
              <a:spcBef>
                <a:spcPts val="5200"/>
              </a:spcBef>
              <a:spcAft>
                <a:spcPts val="0"/>
              </a:spcAft>
              <a:buClr>
                <a:srgbClr val="000000"/>
              </a:buClr>
              <a:buSzPts val="1350"/>
              <a:buFont typeface="Helvetica Neue Light"/>
              <a:buChar char="•"/>
              <a:defRPr b="0" i="0" sz="1800" u="none" cap="none" strike="noStrike">
                <a:solidFill>
                  <a:srgbClr val="000000"/>
                </a:solidFill>
                <a:latin typeface="Helvetica Neue Light"/>
                <a:ea typeface="Helvetica Neue Light"/>
                <a:cs typeface="Helvetica Neue Light"/>
                <a:sym typeface="Helvetica Neue Ligh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 name="Shape 18"/>
        <p:cNvGrpSpPr/>
        <p:nvPr/>
      </p:nvGrpSpPr>
      <p:grpSpPr>
        <a:xfrm>
          <a:off x="0" y="0"/>
          <a:ext cx="0" cy="0"/>
          <a:chOff x="0" y="0"/>
          <a:chExt cx="0" cy="0"/>
        </a:xfrm>
      </p:grpSpPr>
      <p:sp>
        <p:nvSpPr>
          <p:cNvPr id="19" name="Google Shape;19;p20"/>
          <p:cNvSpPr txBox="1"/>
          <p:nvPr>
            <p:ph type="title"/>
          </p:nvPr>
        </p:nvSpPr>
        <p:spPr>
          <a:xfrm>
            <a:off x="633412" y="357187"/>
            <a:ext cx="7877176" cy="857251"/>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accent5"/>
              </a:buClr>
              <a:buSzPts val="4200"/>
              <a:buFont typeface="Roboto"/>
              <a:buNone/>
              <a:defRPr b="0" i="0" sz="4200" u="none" cap="none" strike="noStrike">
                <a:solidFill>
                  <a:schemeClr val="accent5"/>
                </a:solidFill>
                <a:latin typeface="Roboto"/>
                <a:ea typeface="Roboto"/>
                <a:cs typeface="Roboto"/>
                <a:sym typeface="Roboto"/>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sp>
        <p:nvSpPr>
          <p:cNvPr id="20" name="Google Shape;20;p20"/>
          <p:cNvSpPr txBox="1"/>
          <p:nvPr>
            <p:ph idx="1" type="body"/>
          </p:nvPr>
        </p:nvSpPr>
        <p:spPr>
          <a:xfrm>
            <a:off x="633412" y="1214437"/>
            <a:ext cx="7877176" cy="3452813"/>
          </a:xfrm>
          <a:prstGeom prst="rect">
            <a:avLst/>
          </a:prstGeom>
          <a:noFill/>
          <a:ln>
            <a:noFill/>
          </a:ln>
        </p:spPr>
        <p:txBody>
          <a:bodyPr anchorCtr="0" anchor="t" bIns="91425" lIns="91425" spcFirstLastPara="1" rIns="91425" wrap="square" tIns="91425">
            <a:noAutofit/>
          </a:bodyPr>
          <a:lstStyle>
            <a:lvl1pPr indent="-297180" lvl="0" marL="457200" marR="0" rtl="0" algn="l">
              <a:lnSpc>
                <a:spcPct val="100000"/>
              </a:lnSpc>
              <a:spcBef>
                <a:spcPts val="0"/>
              </a:spcBef>
              <a:spcAft>
                <a:spcPts val="0"/>
              </a:spcAft>
              <a:buClr>
                <a:schemeClr val="accent6"/>
              </a:buClr>
              <a:buSzPts val="1080"/>
              <a:buFont typeface="Roboto"/>
              <a:buChar char="•"/>
              <a:defRPr b="0" i="0" sz="1200" u="none" cap="none" strike="noStrike">
                <a:solidFill>
                  <a:schemeClr val="accent6"/>
                </a:solidFill>
                <a:latin typeface="Roboto"/>
                <a:ea typeface="Roboto"/>
                <a:cs typeface="Roboto"/>
                <a:sym typeface="Roboto"/>
              </a:defRPr>
            </a:lvl1pPr>
            <a:lvl2pPr indent="-297180" lvl="1" marL="914400" marR="0" rtl="0" algn="l">
              <a:lnSpc>
                <a:spcPct val="100000"/>
              </a:lnSpc>
              <a:spcBef>
                <a:spcPts val="0"/>
              </a:spcBef>
              <a:spcAft>
                <a:spcPts val="0"/>
              </a:spcAft>
              <a:buClr>
                <a:schemeClr val="accent6"/>
              </a:buClr>
              <a:buSzPts val="1080"/>
              <a:buFont typeface="Roboto"/>
              <a:buChar char="•"/>
              <a:defRPr b="0" i="0" sz="1200" u="none" cap="none" strike="noStrike">
                <a:solidFill>
                  <a:schemeClr val="accent6"/>
                </a:solidFill>
                <a:latin typeface="Roboto"/>
                <a:ea typeface="Roboto"/>
                <a:cs typeface="Roboto"/>
                <a:sym typeface="Roboto"/>
              </a:defRPr>
            </a:lvl2pPr>
            <a:lvl3pPr indent="-297180" lvl="2" marL="1371600" marR="0" rtl="0" algn="l">
              <a:lnSpc>
                <a:spcPct val="100000"/>
              </a:lnSpc>
              <a:spcBef>
                <a:spcPts val="0"/>
              </a:spcBef>
              <a:spcAft>
                <a:spcPts val="0"/>
              </a:spcAft>
              <a:buClr>
                <a:schemeClr val="accent6"/>
              </a:buClr>
              <a:buSzPts val="1080"/>
              <a:buFont typeface="Roboto"/>
              <a:buChar char="•"/>
              <a:defRPr b="0" i="0" sz="1200" u="none" cap="none" strike="noStrike">
                <a:solidFill>
                  <a:schemeClr val="accent6"/>
                </a:solidFill>
                <a:latin typeface="Roboto"/>
                <a:ea typeface="Roboto"/>
                <a:cs typeface="Roboto"/>
                <a:sym typeface="Roboto"/>
              </a:defRPr>
            </a:lvl3pPr>
            <a:lvl4pPr indent="-297180" lvl="3" marL="1828800" marR="0" rtl="0" algn="l">
              <a:lnSpc>
                <a:spcPct val="100000"/>
              </a:lnSpc>
              <a:spcBef>
                <a:spcPts val="0"/>
              </a:spcBef>
              <a:spcAft>
                <a:spcPts val="0"/>
              </a:spcAft>
              <a:buClr>
                <a:schemeClr val="accent6"/>
              </a:buClr>
              <a:buSzPts val="1080"/>
              <a:buFont typeface="Roboto"/>
              <a:buChar char="•"/>
              <a:defRPr b="0" i="0" sz="1200" u="none" cap="none" strike="noStrike">
                <a:solidFill>
                  <a:schemeClr val="accent6"/>
                </a:solidFill>
                <a:latin typeface="Roboto"/>
                <a:ea typeface="Roboto"/>
                <a:cs typeface="Roboto"/>
                <a:sym typeface="Roboto"/>
              </a:defRPr>
            </a:lvl4pPr>
            <a:lvl5pPr indent="-297179" lvl="4" marL="2286000" marR="0" rtl="0" algn="l">
              <a:lnSpc>
                <a:spcPct val="100000"/>
              </a:lnSpc>
              <a:spcBef>
                <a:spcPts val="0"/>
              </a:spcBef>
              <a:spcAft>
                <a:spcPts val="0"/>
              </a:spcAft>
              <a:buClr>
                <a:schemeClr val="accent6"/>
              </a:buClr>
              <a:buSzPts val="1080"/>
              <a:buFont typeface="Roboto"/>
              <a:buChar char="•"/>
              <a:defRPr b="0" i="0" sz="1200" u="none" cap="none" strike="noStrike">
                <a:solidFill>
                  <a:schemeClr val="accent6"/>
                </a:solidFill>
                <a:latin typeface="Roboto"/>
                <a:ea typeface="Roboto"/>
                <a:cs typeface="Roboto"/>
                <a:sym typeface="Roboto"/>
              </a:defRPr>
            </a:lvl5pPr>
            <a:lvl6pPr indent="-314325" lvl="5" marL="2743200" marR="0" rtl="0" algn="l">
              <a:lnSpc>
                <a:spcPct val="100000"/>
              </a:lnSpc>
              <a:spcBef>
                <a:spcPts val="5200"/>
              </a:spcBef>
              <a:spcAft>
                <a:spcPts val="0"/>
              </a:spcAft>
              <a:buClr>
                <a:srgbClr val="000000"/>
              </a:buClr>
              <a:buSzPts val="1350"/>
              <a:buFont typeface="Helvetica Neue Light"/>
              <a:buChar char="•"/>
              <a:defRPr b="0" i="0" sz="1800" u="none" cap="none" strike="noStrike">
                <a:solidFill>
                  <a:srgbClr val="000000"/>
                </a:solidFill>
                <a:latin typeface="Helvetica Neue Light"/>
                <a:ea typeface="Helvetica Neue Light"/>
                <a:cs typeface="Helvetica Neue Light"/>
                <a:sym typeface="Helvetica Neue Light"/>
              </a:defRPr>
            </a:lvl6pPr>
            <a:lvl7pPr indent="-314325" lvl="6" marL="3200400" marR="0" rtl="0" algn="l">
              <a:lnSpc>
                <a:spcPct val="100000"/>
              </a:lnSpc>
              <a:spcBef>
                <a:spcPts val="5200"/>
              </a:spcBef>
              <a:spcAft>
                <a:spcPts val="0"/>
              </a:spcAft>
              <a:buClr>
                <a:srgbClr val="000000"/>
              </a:buClr>
              <a:buSzPts val="1350"/>
              <a:buFont typeface="Helvetica Neue Light"/>
              <a:buChar char="•"/>
              <a:defRPr b="0" i="0" sz="1800" u="none" cap="none" strike="noStrike">
                <a:solidFill>
                  <a:srgbClr val="000000"/>
                </a:solidFill>
                <a:latin typeface="Helvetica Neue Light"/>
                <a:ea typeface="Helvetica Neue Light"/>
                <a:cs typeface="Helvetica Neue Light"/>
                <a:sym typeface="Helvetica Neue Light"/>
              </a:defRPr>
            </a:lvl7pPr>
            <a:lvl8pPr indent="-314325" lvl="7" marL="3657600" marR="0" rtl="0" algn="l">
              <a:lnSpc>
                <a:spcPct val="100000"/>
              </a:lnSpc>
              <a:spcBef>
                <a:spcPts val="5200"/>
              </a:spcBef>
              <a:spcAft>
                <a:spcPts val="0"/>
              </a:spcAft>
              <a:buClr>
                <a:srgbClr val="000000"/>
              </a:buClr>
              <a:buSzPts val="1350"/>
              <a:buFont typeface="Helvetica Neue Light"/>
              <a:buChar char="•"/>
              <a:defRPr b="0" i="0" sz="1800" u="none" cap="none" strike="noStrike">
                <a:solidFill>
                  <a:srgbClr val="000000"/>
                </a:solidFill>
                <a:latin typeface="Helvetica Neue Light"/>
                <a:ea typeface="Helvetica Neue Light"/>
                <a:cs typeface="Helvetica Neue Light"/>
                <a:sym typeface="Helvetica Neue Light"/>
              </a:defRPr>
            </a:lvl8pPr>
            <a:lvl9pPr indent="-314325" lvl="8" marL="4114800" marR="0" rtl="0" algn="l">
              <a:lnSpc>
                <a:spcPct val="100000"/>
              </a:lnSpc>
              <a:spcBef>
                <a:spcPts val="5200"/>
              </a:spcBef>
              <a:spcAft>
                <a:spcPts val="0"/>
              </a:spcAft>
              <a:buClr>
                <a:srgbClr val="000000"/>
              </a:buClr>
              <a:buSzPts val="1350"/>
              <a:buFont typeface="Helvetica Neue Light"/>
              <a:buChar char="•"/>
              <a:defRPr b="0" i="0" sz="1800" u="none" cap="none" strike="noStrike">
                <a:solidFill>
                  <a:srgbClr val="000000"/>
                </a:solidFill>
                <a:latin typeface="Helvetica Neue Light"/>
                <a:ea typeface="Helvetica Neue Light"/>
                <a:cs typeface="Helvetica Neue Light"/>
                <a:sym typeface="Helvetica Neue Light"/>
              </a:defRPr>
            </a:lvl9pPr>
          </a:lstStyle>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dontchangethislink.peardeckmagic.zone?eyJ0eXBlIjoiYmlhLWluc3RhbGxlZCIsImxhc3RFZGl0ZWRCeSI6IjEwOTI2ODYzNDE1NzA5ODczMjcyMiIsImNvbnRlbnRJbnN0YW5jZUlkIjoiYmlhLXNsaWRlL1lWNzdqdTBLNWpsQ05TRVkxRlZPd3dTOXF4ODBtbFk4NVRsd081MTI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Kd0hRYnFhMXM5ZVNFMjItemRSbEFoVXk2OGNVclZtN1VlZVozaGhRUU53In0sInByZXNlbnRhdGlvbklkIjoiMUp3SFFicWExczllU0UyMi16ZFJsQWhVeTY4Y1VyVm03VWVlWjNoaFFRTnciLCJzaGFyZUNvZGUiOiIyc3J5cmEifQ==pearId=magic-pear-metadata-identifier" TargetMode="Externa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hyperlink" Target="http://dontchangethislink.peardeckmagic.zone?eyJ0eXBlIjoiZ29vZ2xlLXNsaWRlcy1hZGRvbi1yZXNwb25zZS1mb290ZXIiLCJsYXN0RWRpdGVkQnkiOiIxMDgxMTg1MDQxNjYzNDkzODgwMTMiLCJwcmVzZW50YXRpb25JZCI6IjFKd0hRYnFhMXM5ZVNFMjItemRSbEFoVXk2OGNVclZtN1VlZVozaGhRUU53IiwiY29udGVudElkIjoiY3VzdG9tLXJlc3BvbnNlLWZyZWVSZXNwb25zZS10ZXh0Iiwic2xpZGVJZCI6ImczOThkY2MyNzAzXzRfMTAyOCIsImNvbnRlbnRJbnN0YW5jZUlkIjoiMUp3SFFicWExczllU0UyMi16ZFJsQWhVeTY4Y1VyVm03VWVlWjNoaFFRTncvYzlkZDViYWMtYWEyYS00YzY3LThjOTEtYmNmMDJiYjg2ZDllIiwiYmlhIjp7Imluc3RhbGxhdGlvbkRvbWFpbiI6InBlYXJkZWNrLmNvbSIsImluc3RhbGxhdGlvblVzZXIiOiJjbGFpcmVAcGVhcmRlY2suY29tIiwiaW5zdGFsbGF0aW9uRGF0ZSI6MTU1NDQ4OTc0ODM1MCwiaW5zdGFsbGF0aW9uSWQiOiJiaWEtVjd3YUFMekRsVmZRR0tRYmk4c21IWkxUbFNTUGhOTXlNRE9CV1RBSyIsIm9yaWdpbmFsUHJlc2VudGF0aW9uSWQiOiIxSndIUWJxYTFzOWVTRTIyLXpkUmxBaFV5NjhjVXJWbTdVZWVaM2hoUVFOdyJ9LCJzaGFyZUNvZGUiOiIyc3J5cmEifQ==pearId=magic-pear-metadata-identifie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comments" Target="../comments/comment2.xml"/><Relationship Id="rId4" Type="http://schemas.openxmlformats.org/officeDocument/2006/relationships/image" Target="../media/image10.png"/><Relationship Id="rId5" Type="http://schemas.openxmlformats.org/officeDocument/2006/relationships/hyperlink" Target="http://dontchangethislink.peardeckmagic.zone?eyJ0eXBlIjoiYmlhLWluc3RhbGxlZCIsImxhc3RFZGl0ZWRCeSI6IjEwOTI2ODYzNDE1NzA5ODczMjcyMiIsImNvbnRlbnRJbnN0YW5jZUlkIjoiYmlhLXNsaWRlL0RRam9USzRNTHRVd2RDU0xlSmJlWllKYVhTWERaakpoODBQVlBGcFk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Kd0hRYnFhMXM5ZVNFMjItemRSbEFoVXk2OGNVclZtN1VlZVozaGhRUU53In0sInByZXNlbnRhdGlvbklkIjoiMUp3SFFicWExczllU0UyMi16ZFJsQWhVeTY4Y1VyVm03VWVlWjNoaFFRTnciLCJzaGFyZUNvZGUiOiIyc3J5cmEifQ==pearId=magic-pear-metadata-identifie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dontchangethislink.peardeckmagic.zone?eyJ0eXBlIjoiZ29vZ2xlLXNsaWRlcy1hZGRvbi1yZXNwb25zZS1mb290ZXIiLCJsYXN0RWRpdGVkQnkiOiIxMDgxMTg1MDQxNjYzNDkzODgwMTMiLCJwcmVzZW50YXRpb25JZCI6IjFKd0hRYnFhMXM5ZVNFMjItemRSbEFoVXk2OGNVclZtN1VlZVozaGhRUU53IiwiY29udGVudElkIjoiY3VzdG9tLXJlc3BvbnNlLWZyZWVoYW5kRHJhd2luZyIsInNsaWRlSWQiOiJnMzk4ZGNjMjcwM180XzEyNzIiLCJjb250ZW50SW5zdGFuY2VJZCI6IjFKd0hRYnFhMXM5ZVNFMjItemRSbEFoVXk2OGNVclZtN1VlZVozaGhRUU53LzQxZjI4MjBiLTMwYzEtNGRlNy05ZGYzLWUwZmUyNWE2YzIxZiIsImJpYSI6eyJpbnN0YWxsYXRpb25Eb21haW4iOiJwZWFyZGVjay5jb20iLCJpbnN0YWxsYXRpb25Vc2VyIjoiY2xhaXJlQHBlYXJkZWNrLmNvbSIsImluc3RhbGxhdGlvbkRhdGUiOjE1NTQ0ODk3NDgzNTAsImluc3RhbGxhdGlvbklkIjoiYmlhLVY3d2FBTHpEbFZmUUdLUWJpOHNtSFpMVGxTU1BoTk15TURPQldUQUsiLCJvcmlnaW5hbFByZXNlbnRhdGlvbklkIjoiMUp3SFFicWExczllU0UyMi16ZFJsQWhVeTY4Y1VyVm03VWVlWjNoaFFRTncifSwic2hhcmVDb2RlIjoiMnNyeXJhIn0=pearId=magic-pear-metadata-identifier"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dontchangethislink.peardeckmagic.zone?eyJ0eXBlIjoiZ29vZ2xlLXNsaWRlcy1hZGRvbi1yZXNwb25zZS1mb290ZXIiLCJsYXN0RWRpdGVkQnkiOiIxMDgxMTg1MDQxNjYzNDkzODgwMTMiLCJwcmVzZW50YXRpb25JZCI6IjFKd0hRYnFhMXM5ZVNFMjItemRSbEFoVXk2OGNVclZtN1VlZVozaGhRUU53IiwiY29udGVudElkIjoiY3VzdG9tLXJlc3BvbnNlLWZyZWVoYW5kRHJhd2luZyIsInNsaWRlSWQiOiJnMzk4ZGNjMjcwM180XzEzMDIiLCJjb250ZW50SW5zdGFuY2VJZCI6IjFKd0hRYnFhMXM5ZVNFMjItemRSbEFoVXk2OGNVclZtN1VlZVozaGhRUU53LzFlZGUyYWRjLWFjYmYtNDczMi1iOWU1LTBkZjNmMjA0YjFiYSIsImJpYSI6eyJpbnN0YWxsYXRpb25Eb21haW4iOiJwZWFyZGVjay5jb20iLCJpbnN0YWxsYXRpb25Vc2VyIjoiY2xhaXJlQHBlYXJkZWNrLmNvbSIsImluc3RhbGxhdGlvbkRhdGUiOjE1NTQ0ODk3NDgzNTAsImluc3RhbGxhdGlvbklkIjoiYmlhLVY3d2FBTHpEbFZmUUdLUWJpOHNtSFpMVGxTU1BoTk15TURPQldUQUsiLCJvcmlnaW5hbFByZXNlbnRhdGlvbklkIjoiMUp3SFFicWExczllU0UyMi16ZFJsQWhVeTY4Y1VyVm03VWVlWjNoaFFRTncifSwic2hhcmVDb2RlIjoiMnNyeXJhIn0=pearId=magic-pear-metadata-identifi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dontchangethislink.peardeckmagic.zone?eyJ0eXBlIjoiYmlhLWluc3RhbGxlZCIsImxhc3RFZGl0ZWRCeSI6IjEwOTI2ODYzNDE1NzA5ODczMjcyMiIsImNvbnRlbnRJbnN0YW5jZUlkIjoiYmlhLXNsaWRlL1lmbnhvNWY2NFk0Qm1Sb1JiMTRpMVZEYzZnVWRzM3dWMDJUZGhsbVU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Kd0hRYnFhMXM5ZVNFMjItemRSbEFoVXk2OGNVclZtN1VlZVozaGhRUU53In0sInByZXNlbnRhdGlvbklkIjoiMUp3SFFicWExczllU0UyMi16ZFJsQWhVeTY4Y1VyVm03VWVlWjNoaFFRTnciLCJzaGFyZUNvZGUiOiIyc3J5cmEifQ==pearId=magic-pear-metadata-identifi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dontchangethislink.peardeckmagic.zone?eyJ0eXBlIjoiYmlhLWluc3RhbGxlZCIsImxhc3RFZGl0ZWRCeSI6IjEwOTI2ODYzNDE1NzA5ODczMjcyMiIsImNvbnRlbnRJbnN0YW5jZUlkIjoiYmlhLXNsaWRlL1JMOHd1akZYN3BDd0lONU5oY2FMN3cyZFA0a0RDeFlCOThhZGRTazk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Kd0hRYnFhMXM5ZVNFMjItemRSbEFoVXk2OGNVclZtN1VlZVozaGhRUU53In0sInByZXNlbnRhdGlvbklkIjoiMUp3SFFicWExczllU0UyMi16ZFJsQWhVeTY4Y1VyVm03VWVlWjNoaFFRTnciLCJzaGFyZUNvZGUiOiIyc3J5cmEifQ==pearId=magic-pear-metadata-identifier" TargetMode="Externa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hyperlink" Target="http://dontchangethislink.peardeckmagic.zone?eyJ0eXBlIjoiZ29vZ2xlLXNsaWRlcy1hZGRvbi1yZXNwb25zZS1mb290ZXIiLCJsYXN0RWRpdGVkQnkiOiIxMDgxMTg1MDQxNjYzNDkzODgwMTMiLCJwcmVzZW50YXRpb25JZCI6IjFKd0hRYnFhMXM5ZVNFMjItemRSbEFoVXk2OGNVclZtN1VlZVozaGhRUU53IiwiY29udGVudElkIjoiY3VzdG9tLXJlc3BvbnNlLWZyZWVSZXNwb25zZS10ZXh0Iiwic2xpZGVJZCI6ImczOThkY2MyNzAzXzRfMjYxIiwiY29udGVudEluc3RhbmNlSWQiOiIxSndIUWJxYTFzOWVTRTIyLXpkUmxBaFV5NjhjVXJWbTdVZWVaM2hoUVFOdy8zMjc0OTExZC01NTU5LTQ1ZjktOGUwNC1iMjNlNDAzYWJmNDM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Kd0hRYnFhMXM5ZVNFMjItemRSbEFoVXk2OGNVclZtN1VlZVozaGhRUU53In0sInNoYXJlQ29kZSI6IjJzcnlyYSJ9pearId=magic-pear-metadata-identifier"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comments" Target="../comments/comment1.xml"/><Relationship Id="rId4" Type="http://schemas.openxmlformats.org/officeDocument/2006/relationships/hyperlink" Target="http://dontchangethislink.peardeckmagic.zone?eyJ0eXBlIjoiZ29vZ2xlLXNsaWRlcy1hZGRvbi1yZXNwb25zZS1mb290ZXIiLCJsYXN0RWRpdGVkQnkiOiIxMDgxMTg1MDQxNjYzNDkzODgwMTMiLCJwcmVzZW50YXRpb25JZCI6IjFKd0hRYnFhMXM5ZVNFMjItemRSbEFoVXk2OGNVclZtN1VlZVozaGhRUU53IiwiY29udGVudElkIjoiY3VzdG9tLXJlc3BvbnNlLWZyZWVSZXNwb25zZS10ZXh0Iiwic2xpZGVJZCI6ImczOWE1Yjk1YjFhXzJfMTMiLCJjb250ZW50SW5zdGFuY2VJZCI6IjFKd0hRYnFhMXM5ZVNFMjItemRSbEFoVXk2OGNVclZtN1VlZVozaGhRUU53Lzc3NWFhNThjLWQ4YjUtNGU3Zi1iYTFkLWMyYzU0MzZkYjMyOCIsImJpYSI6eyJpbnN0YWxsYXRpb25Eb21haW4iOiJwZWFyZGVjay5jb20iLCJpbnN0YWxsYXRpb25Vc2VyIjoiY2xhaXJlQHBlYXJkZWNrLmNvbSIsImluc3RhbGxhdGlvbkRhdGUiOjE1NTQ0ODk3NDgzNTAsImluc3RhbGxhdGlvbklkIjoiYmlhLVY3d2FBTHpEbFZmUUdLUWJpOHNtSFpMVGxTU1BoTk15TURPQldUQUsiLCJvcmlnaW5hbFByZXNlbnRhdGlvbklkIjoiMUp3SFFicWExczllU0UyMi16ZFJsQWhVeTY4Y1VyVm03VWVlWjNoaFFRTncifSwic2hhcmVDb2RlIjoiMnNyeXJhIn0=pearId=magic-pear-metadata-identifi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dontchangethislink.peardeckmagic.zone?eyJ0eXBlIjoiZ29vZ2xlLXNsaWRlcy1hZGRvbi1yZXNwb25zZS1mb290ZXIiLCJsYXN0RWRpdGVkQnkiOiIxMDgxMTg1MDQxNjYzNDkzODgwMTMiLCJwcmVzZW50YXRpb25JZCI6IjFKd0hRYnFhMXM5ZVNFMjItemRSbEFoVXk2OGNVclZtN1VlZVozaGhRUU53IiwiY29udGVudElkIjoiY3VzdG9tLXJlc3BvbnNlLWZyZWVoYW5kRHJhd2luZyIsInNsaWRlSWQiOiJnMzk4ZGNjMjcwM180XzQwOSIsImNvbnRlbnRJbnN0YW5jZUlkIjoiMUp3SFFicWExczllU0UyMi16ZFJsQWhVeTY4Y1VyVm03VWVlWjNoaFFRTncvODc2ZTk2ZjctODgyNC00Y2RlLWJhYjctMWI1ZjA2MzE4N2E1IiwiYmlhIjp7Imluc3RhbGxhdGlvbkRvbWFpbiI6InBlYXJkZWNrLmNvbSIsImluc3RhbGxhdGlvblVzZXIiOiJjbGFpcmVAcGVhcmRlY2suY29tIiwiaW5zdGFsbGF0aW9uRGF0ZSI6MTU1NDQ4OTc0ODM1MCwiaW5zdGFsbGF0aW9uSWQiOiJiaWEtVjd3YUFMekRsVmZRR0tRYmk4c21IWkxUbFNTUGhOTXlNRE9CV1RBSyIsIm9yaWdpbmFsUHJlc2VudGF0aW9uSWQiOiIxSndIUWJxYTFzOWVTRTIyLXpkUmxBaFV5NjhjVXJWbTdVZWVaM2hoUVFOdyJ9LCJzaGFyZUNvZGUiOiIyc3J5cmEifQ==pearId=magic-pear-metadata-identifi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hyperlink" Target="http://dontchangethislink.peardeckmagic.zone?eyJ0eXBlIjoiZ29vZ2xlLXNsaWRlcy1hZGRvbi1yZXNwb25zZS1mb290ZXIiLCJsYXN0RWRpdGVkQnkiOiIxMDgxMTg1MDQxNjYzNDkzODgwMTMiLCJwcmVzZW50YXRpb25JZCI6IjFKd0hRYnFhMXM5ZVNFMjItemRSbEFoVXk2OGNVclZtN1VlZVozaGhRUU53IiwiY29udGVudElkIjoiY3VzdG9tLXJlc3BvbnNlLWZyZWVSZXNwb25zZS10ZXh0Iiwic2xpZGVJZCI6ImczOThkY2MyNzAzXzRfNDI4IiwiY29udGVudEluc3RhbmNlSWQiOiIxSndIUWJxYTFzOWVTRTIyLXpkUmxBaFV5NjhjVXJWbTdVZWVaM2hoUVFOdy85MjQ1M2JmYi05ZWE4LTQ0YmUtOWFjNC0yYTA2NzBkNzI0Yjc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Kd0hRYnFhMXM5ZVNFMjItemRSbEFoVXk2OGNVclZtN1VlZVozaGhRUU53In0sInNoYXJlQ29kZSI6IjJzcnlyYSJ9pearId=magic-pear-metadata-identifi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dontchangethislink.peardeckmagic.zone?eyJ0eXBlIjoiYmlhLWluc3RhbGxlZCIsImxhc3RFZGl0ZWRCeSI6IjEwOTI2ODYzNDE1NzA5ODczMjcyMiIsImNvbnRlbnRJbnN0YW5jZUlkIjoiYmlhLXNsaWRlL0FlMXgyN3pNOXp1dVFPQjNQekRPUTE4VjlvaFd3N0tiTDFOck9yTG4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Kd0hRYnFhMXM5ZVNFMjItemRSbEFoVXk2OGNVclZtN1VlZVozaGhRUU53In0sInByZXNlbnRhdGlvbklkIjoiMUp3SFFicWExczllU0UyMi16ZFJsQWhVeTY4Y1VyVm03VWVlWjNoaFFRTnciLCJzaGFyZUNvZGUiOiIyc3J5cmEifQ==pearId=magic-pear-metadata-identifier"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dontchangethislink.peardeckmagic.zone?eyJ0eXBlIjoiYmlhLWluc3RhbGxlZCIsImxhc3RFZGl0ZWRCeSI6IjEwOTI2ODYzNDE1NzA5ODczMjcyMiIsImNvbnRlbnRJbnN0YW5jZUlkIjoiYmlhLXNsaWRlLzZKSFZLbVNxcDVJMnRkZkxhcHVnaG5jeGltc3pmd1E1bWFhbGViWUY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Kd0hRYnFhMXM5ZVNFMjItemRSbEFoVXk2OGNVclZtN1VlZVozaGhRUU53In0sInByZXNlbnRhdGlvbklkIjoiMUp3SFFicWExczllU0UyMi16ZFJsQWhVeTY4Y1VyVm03VWVlWjNoaFFRTnciLCJzaGFyZUNvZGUiOiIyc3J5cmEifQ==pearId=magic-pear-metadata-identifie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dontchangethislink.peardeckmagic.zone?eyJ0eXBlIjoiYmlhLWluc3RhbGxlZCIsImxhc3RFZGl0ZWRCeSI6IjEwOTI2ODYzNDE1NzA5ODczMjcyMiIsImNvbnRlbnRJbnN0YW5jZUlkIjoiYmlhLXNsaWRlL1pwOERwcmpDYW1FTUFHVE94SDV0emJCRVdqZEhZcEZ2ZWF6c205QzM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Kd0hRYnFhMXM5ZVNFMjItemRSbEFoVXk2OGNVclZtN1VlZVozaGhRUU53In0sInByZXNlbnRhdGlvbklkIjoiMUp3SFFicWExczllU0UyMi16ZFJsQWhVeTY4Y1VyVm03VWVlWjNoaFFRTnciLCJzaGFyZUNvZGUiOiIyc3J5cmEifQ==pearId=magic-pear-metadata-identifie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grpSp>
        <p:nvGrpSpPr>
          <p:cNvPr id="35" name="Google Shape;35;p2"/>
          <p:cNvGrpSpPr/>
          <p:nvPr/>
        </p:nvGrpSpPr>
        <p:grpSpPr>
          <a:xfrm>
            <a:off x="5925170" y="407426"/>
            <a:ext cx="2500475" cy="3984628"/>
            <a:chOff x="5925170" y="407426"/>
            <a:chExt cx="2500475" cy="3984628"/>
          </a:xfrm>
        </p:grpSpPr>
        <p:sp>
          <p:nvSpPr>
            <p:cNvPr id="36" name="Google Shape;36;p2"/>
            <p:cNvSpPr/>
            <p:nvPr/>
          </p:nvSpPr>
          <p:spPr>
            <a:xfrm>
              <a:off x="5925170" y="407426"/>
              <a:ext cx="2500475" cy="3984628"/>
            </a:xfrm>
            <a:custGeom>
              <a:rect b="b" l="l" r="r" t="t"/>
              <a:pathLst>
                <a:path extrusionOk="0" h="3984628" w="2500475">
                  <a:moveTo>
                    <a:pt x="2499669" y="175033"/>
                  </a:moveTo>
                  <a:cubicBezTo>
                    <a:pt x="2499669" y="84694"/>
                    <a:pt x="2427074" y="12099"/>
                    <a:pt x="2336735" y="12099"/>
                  </a:cubicBezTo>
                  <a:lnTo>
                    <a:pt x="175033" y="12099"/>
                  </a:lnTo>
                  <a:cubicBezTo>
                    <a:pt x="84694" y="12099"/>
                    <a:pt x="12099" y="84694"/>
                    <a:pt x="12099" y="175033"/>
                  </a:cubicBezTo>
                  <a:lnTo>
                    <a:pt x="12099" y="2919103"/>
                  </a:lnTo>
                  <a:cubicBezTo>
                    <a:pt x="12099" y="2946528"/>
                    <a:pt x="18552" y="2972339"/>
                    <a:pt x="29844" y="2998151"/>
                  </a:cubicBezTo>
                  <a:lnTo>
                    <a:pt x="29844" y="2998151"/>
                  </a:lnTo>
                  <a:cubicBezTo>
                    <a:pt x="34684" y="3007830"/>
                    <a:pt x="39524" y="3015896"/>
                    <a:pt x="44363" y="3023962"/>
                  </a:cubicBezTo>
                  <a:cubicBezTo>
                    <a:pt x="54043" y="3038481"/>
                    <a:pt x="65335" y="3051386"/>
                    <a:pt x="79854" y="3062679"/>
                  </a:cubicBezTo>
                  <a:lnTo>
                    <a:pt x="1152638" y="3949944"/>
                  </a:lnTo>
                  <a:cubicBezTo>
                    <a:pt x="1183289" y="3974142"/>
                    <a:pt x="1218780" y="3987048"/>
                    <a:pt x="1255884" y="3987048"/>
                  </a:cubicBezTo>
                  <a:cubicBezTo>
                    <a:pt x="1292988" y="3987048"/>
                    <a:pt x="1330091" y="3974142"/>
                    <a:pt x="1359129" y="3949944"/>
                  </a:cubicBezTo>
                  <a:lnTo>
                    <a:pt x="2431914" y="3062679"/>
                  </a:lnTo>
                  <a:cubicBezTo>
                    <a:pt x="2446433" y="3051386"/>
                    <a:pt x="2457725" y="3038481"/>
                    <a:pt x="2467404" y="3023962"/>
                  </a:cubicBezTo>
                  <a:lnTo>
                    <a:pt x="2467404" y="3023962"/>
                  </a:lnTo>
                  <a:cubicBezTo>
                    <a:pt x="2467404" y="3023962"/>
                    <a:pt x="2467404" y="3023962"/>
                    <a:pt x="2467404" y="3023962"/>
                  </a:cubicBezTo>
                  <a:cubicBezTo>
                    <a:pt x="2472244" y="3015896"/>
                    <a:pt x="2477084" y="3007830"/>
                    <a:pt x="2481923" y="2998151"/>
                  </a:cubicBezTo>
                  <a:lnTo>
                    <a:pt x="2481923" y="2998151"/>
                  </a:lnTo>
                  <a:cubicBezTo>
                    <a:pt x="2493216" y="2973952"/>
                    <a:pt x="2499669" y="2946528"/>
                    <a:pt x="2499669" y="2919103"/>
                  </a:cubicBezTo>
                  <a:lnTo>
                    <a:pt x="2499669" y="17503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 name="Google Shape;37;p2"/>
            <p:cNvSpPr/>
            <p:nvPr/>
          </p:nvSpPr>
          <p:spPr>
            <a:xfrm>
              <a:off x="6522058" y="651021"/>
              <a:ext cx="145189" cy="193585"/>
            </a:xfrm>
            <a:custGeom>
              <a:rect b="b" l="l" r="r" t="t"/>
              <a:pathLst>
                <a:path extrusionOk="0" h="193585" w="145188">
                  <a:moveTo>
                    <a:pt x="12099" y="12099"/>
                  </a:moveTo>
                  <a:lnTo>
                    <a:pt x="86307" y="12099"/>
                  </a:lnTo>
                  <a:cubicBezTo>
                    <a:pt x="94373" y="12099"/>
                    <a:pt x="102439" y="13712"/>
                    <a:pt x="108892" y="15325"/>
                  </a:cubicBezTo>
                  <a:cubicBezTo>
                    <a:pt x="115345" y="16939"/>
                    <a:pt x="121797" y="21778"/>
                    <a:pt x="126637" y="25005"/>
                  </a:cubicBezTo>
                  <a:cubicBezTo>
                    <a:pt x="131477" y="29844"/>
                    <a:pt x="136316" y="34684"/>
                    <a:pt x="137929" y="39524"/>
                  </a:cubicBezTo>
                  <a:cubicBezTo>
                    <a:pt x="139543" y="44363"/>
                    <a:pt x="142769" y="50816"/>
                    <a:pt x="142769" y="57269"/>
                  </a:cubicBezTo>
                  <a:cubicBezTo>
                    <a:pt x="142769" y="66948"/>
                    <a:pt x="139543" y="75014"/>
                    <a:pt x="134703" y="83080"/>
                  </a:cubicBezTo>
                  <a:cubicBezTo>
                    <a:pt x="129863" y="91146"/>
                    <a:pt x="123411" y="94373"/>
                    <a:pt x="116958" y="97599"/>
                  </a:cubicBezTo>
                  <a:lnTo>
                    <a:pt x="116958" y="100826"/>
                  </a:lnTo>
                  <a:cubicBezTo>
                    <a:pt x="126637" y="104052"/>
                    <a:pt x="134703" y="110505"/>
                    <a:pt x="139543" y="116958"/>
                  </a:cubicBezTo>
                  <a:cubicBezTo>
                    <a:pt x="144382" y="125024"/>
                    <a:pt x="147609" y="133090"/>
                    <a:pt x="147609" y="144382"/>
                  </a:cubicBezTo>
                  <a:cubicBezTo>
                    <a:pt x="147609" y="152448"/>
                    <a:pt x="145995" y="158901"/>
                    <a:pt x="142769" y="165354"/>
                  </a:cubicBezTo>
                  <a:cubicBezTo>
                    <a:pt x="139543" y="171807"/>
                    <a:pt x="134703" y="176646"/>
                    <a:pt x="129863" y="181486"/>
                  </a:cubicBezTo>
                  <a:cubicBezTo>
                    <a:pt x="125024" y="186326"/>
                    <a:pt x="116958" y="189552"/>
                    <a:pt x="110505" y="191165"/>
                  </a:cubicBezTo>
                  <a:cubicBezTo>
                    <a:pt x="102439" y="192779"/>
                    <a:pt x="94373" y="194392"/>
                    <a:pt x="86307" y="194392"/>
                  </a:cubicBezTo>
                  <a:lnTo>
                    <a:pt x="12099" y="194392"/>
                  </a:lnTo>
                  <a:lnTo>
                    <a:pt x="12099" y="12099"/>
                  </a:lnTo>
                  <a:close/>
                  <a:moveTo>
                    <a:pt x="83080" y="84694"/>
                  </a:moveTo>
                  <a:cubicBezTo>
                    <a:pt x="89533" y="84694"/>
                    <a:pt x="95986" y="83080"/>
                    <a:pt x="99212" y="79854"/>
                  </a:cubicBezTo>
                  <a:cubicBezTo>
                    <a:pt x="102439" y="76627"/>
                    <a:pt x="105665" y="71788"/>
                    <a:pt x="105665" y="65335"/>
                  </a:cubicBezTo>
                  <a:cubicBezTo>
                    <a:pt x="105665" y="58882"/>
                    <a:pt x="104052" y="54043"/>
                    <a:pt x="99212" y="50816"/>
                  </a:cubicBezTo>
                  <a:cubicBezTo>
                    <a:pt x="95986" y="47590"/>
                    <a:pt x="89533" y="45976"/>
                    <a:pt x="83080" y="45976"/>
                  </a:cubicBezTo>
                  <a:lnTo>
                    <a:pt x="50816" y="45976"/>
                  </a:lnTo>
                  <a:lnTo>
                    <a:pt x="50816" y="83080"/>
                  </a:lnTo>
                  <a:lnTo>
                    <a:pt x="83080" y="83080"/>
                  </a:lnTo>
                  <a:close/>
                  <a:moveTo>
                    <a:pt x="86307" y="160514"/>
                  </a:moveTo>
                  <a:cubicBezTo>
                    <a:pt x="102439" y="160514"/>
                    <a:pt x="110505" y="154062"/>
                    <a:pt x="110505" y="139543"/>
                  </a:cubicBezTo>
                  <a:cubicBezTo>
                    <a:pt x="110505" y="125024"/>
                    <a:pt x="102439" y="118571"/>
                    <a:pt x="84694" y="118571"/>
                  </a:cubicBezTo>
                  <a:lnTo>
                    <a:pt x="50816" y="118571"/>
                  </a:lnTo>
                  <a:lnTo>
                    <a:pt x="50816" y="158901"/>
                  </a:lnTo>
                  <a:lnTo>
                    <a:pt x="86307" y="158901"/>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 name="Google Shape;38;p2"/>
            <p:cNvSpPr/>
            <p:nvPr/>
          </p:nvSpPr>
          <p:spPr>
            <a:xfrm>
              <a:off x="6673699" y="705870"/>
              <a:ext cx="145189" cy="145189"/>
            </a:xfrm>
            <a:custGeom>
              <a:rect b="b" l="l" r="r" t="t"/>
              <a:pathLst>
                <a:path extrusionOk="0" h="145188" w="145188">
                  <a:moveTo>
                    <a:pt x="141156" y="110505"/>
                  </a:moveTo>
                  <a:cubicBezTo>
                    <a:pt x="134703" y="121797"/>
                    <a:pt x="126637" y="129863"/>
                    <a:pt x="116958" y="136316"/>
                  </a:cubicBezTo>
                  <a:cubicBezTo>
                    <a:pt x="107278" y="142769"/>
                    <a:pt x="94373" y="145995"/>
                    <a:pt x="79854" y="145995"/>
                  </a:cubicBezTo>
                  <a:cubicBezTo>
                    <a:pt x="70175" y="145995"/>
                    <a:pt x="60495" y="144382"/>
                    <a:pt x="52429" y="141156"/>
                  </a:cubicBezTo>
                  <a:cubicBezTo>
                    <a:pt x="44363" y="137929"/>
                    <a:pt x="36297" y="133090"/>
                    <a:pt x="31458" y="126637"/>
                  </a:cubicBezTo>
                  <a:cubicBezTo>
                    <a:pt x="25005" y="120184"/>
                    <a:pt x="20165" y="113731"/>
                    <a:pt x="16939" y="105665"/>
                  </a:cubicBezTo>
                  <a:cubicBezTo>
                    <a:pt x="13712" y="97599"/>
                    <a:pt x="12099" y="87920"/>
                    <a:pt x="12099" y="78241"/>
                  </a:cubicBezTo>
                  <a:cubicBezTo>
                    <a:pt x="12099" y="68561"/>
                    <a:pt x="13712" y="60495"/>
                    <a:pt x="16939" y="52429"/>
                  </a:cubicBezTo>
                  <a:cubicBezTo>
                    <a:pt x="20165" y="44363"/>
                    <a:pt x="25005" y="37910"/>
                    <a:pt x="31458" y="31458"/>
                  </a:cubicBezTo>
                  <a:cubicBezTo>
                    <a:pt x="37910" y="25005"/>
                    <a:pt x="44363" y="20165"/>
                    <a:pt x="52429" y="16939"/>
                  </a:cubicBezTo>
                  <a:cubicBezTo>
                    <a:pt x="60495" y="13712"/>
                    <a:pt x="70175" y="12099"/>
                    <a:pt x="78241" y="12099"/>
                  </a:cubicBezTo>
                  <a:cubicBezTo>
                    <a:pt x="87920" y="12099"/>
                    <a:pt x="97599" y="13712"/>
                    <a:pt x="105665" y="16939"/>
                  </a:cubicBezTo>
                  <a:cubicBezTo>
                    <a:pt x="113731" y="20165"/>
                    <a:pt x="120184" y="25005"/>
                    <a:pt x="125024" y="31458"/>
                  </a:cubicBezTo>
                  <a:cubicBezTo>
                    <a:pt x="129863" y="37910"/>
                    <a:pt x="134703" y="44363"/>
                    <a:pt x="136316" y="52429"/>
                  </a:cubicBezTo>
                  <a:cubicBezTo>
                    <a:pt x="139543" y="60495"/>
                    <a:pt x="141156" y="68561"/>
                    <a:pt x="141156" y="78241"/>
                  </a:cubicBezTo>
                  <a:cubicBezTo>
                    <a:pt x="141156" y="79854"/>
                    <a:pt x="141156" y="81467"/>
                    <a:pt x="141156" y="83080"/>
                  </a:cubicBezTo>
                  <a:cubicBezTo>
                    <a:pt x="141156" y="84694"/>
                    <a:pt x="141156" y="86307"/>
                    <a:pt x="141156" y="86307"/>
                  </a:cubicBezTo>
                  <a:cubicBezTo>
                    <a:pt x="141156" y="87920"/>
                    <a:pt x="141156" y="87920"/>
                    <a:pt x="141156" y="89533"/>
                  </a:cubicBezTo>
                  <a:lnTo>
                    <a:pt x="49203" y="89533"/>
                  </a:lnTo>
                  <a:cubicBezTo>
                    <a:pt x="50816" y="97599"/>
                    <a:pt x="55656" y="104052"/>
                    <a:pt x="60495" y="107278"/>
                  </a:cubicBezTo>
                  <a:cubicBezTo>
                    <a:pt x="65335" y="110505"/>
                    <a:pt x="73401" y="113731"/>
                    <a:pt x="79854" y="113731"/>
                  </a:cubicBezTo>
                  <a:cubicBezTo>
                    <a:pt x="86307" y="113731"/>
                    <a:pt x="92760" y="112118"/>
                    <a:pt x="97599" y="108892"/>
                  </a:cubicBezTo>
                  <a:cubicBezTo>
                    <a:pt x="102439" y="105665"/>
                    <a:pt x="105665" y="102439"/>
                    <a:pt x="108892" y="97599"/>
                  </a:cubicBezTo>
                  <a:lnTo>
                    <a:pt x="141156" y="110505"/>
                  </a:lnTo>
                  <a:close/>
                  <a:moveTo>
                    <a:pt x="107278" y="60495"/>
                  </a:moveTo>
                  <a:cubicBezTo>
                    <a:pt x="107278" y="58882"/>
                    <a:pt x="105665" y="55656"/>
                    <a:pt x="104052" y="54043"/>
                  </a:cubicBezTo>
                  <a:cubicBezTo>
                    <a:pt x="102439" y="52429"/>
                    <a:pt x="100826" y="49203"/>
                    <a:pt x="99212" y="47590"/>
                  </a:cubicBezTo>
                  <a:cubicBezTo>
                    <a:pt x="97599" y="45976"/>
                    <a:pt x="94373" y="44363"/>
                    <a:pt x="91146" y="42750"/>
                  </a:cubicBezTo>
                  <a:cubicBezTo>
                    <a:pt x="87920" y="41137"/>
                    <a:pt x="84694" y="41137"/>
                    <a:pt x="79854" y="41137"/>
                  </a:cubicBezTo>
                  <a:cubicBezTo>
                    <a:pt x="73401" y="41137"/>
                    <a:pt x="68561" y="42750"/>
                    <a:pt x="63722" y="45976"/>
                  </a:cubicBezTo>
                  <a:cubicBezTo>
                    <a:pt x="58882" y="49203"/>
                    <a:pt x="54043" y="54043"/>
                    <a:pt x="52429" y="60495"/>
                  </a:cubicBezTo>
                  <a:lnTo>
                    <a:pt x="107278" y="60495"/>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 name="Google Shape;39;p2"/>
            <p:cNvSpPr/>
            <p:nvPr/>
          </p:nvSpPr>
          <p:spPr>
            <a:xfrm>
              <a:off x="6881803" y="651021"/>
              <a:ext cx="64528" cy="193585"/>
            </a:xfrm>
            <a:custGeom>
              <a:rect b="b" l="l" r="r" t="t"/>
              <a:pathLst>
                <a:path extrusionOk="0" h="193585" w="64528">
                  <a:moveTo>
                    <a:pt x="12099" y="12099"/>
                  </a:moveTo>
                  <a:lnTo>
                    <a:pt x="52429" y="12099"/>
                  </a:lnTo>
                  <a:lnTo>
                    <a:pt x="52429" y="196005"/>
                  </a:lnTo>
                  <a:lnTo>
                    <a:pt x="12099" y="196005"/>
                  </a:lnTo>
                  <a:lnTo>
                    <a:pt x="12099" y="12099"/>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 name="Google Shape;40;p2"/>
            <p:cNvSpPr/>
            <p:nvPr/>
          </p:nvSpPr>
          <p:spPr>
            <a:xfrm>
              <a:off x="6954398" y="705870"/>
              <a:ext cx="145189" cy="145189"/>
            </a:xfrm>
            <a:custGeom>
              <a:rect b="b" l="l" r="r" t="t"/>
              <a:pathLst>
                <a:path extrusionOk="0" h="145188" w="145188">
                  <a:moveTo>
                    <a:pt x="45977" y="31458"/>
                  </a:moveTo>
                  <a:lnTo>
                    <a:pt x="49203" y="31458"/>
                  </a:lnTo>
                  <a:cubicBezTo>
                    <a:pt x="57269" y="18552"/>
                    <a:pt x="70175" y="12099"/>
                    <a:pt x="87920" y="12099"/>
                  </a:cubicBezTo>
                  <a:cubicBezTo>
                    <a:pt x="104052" y="12099"/>
                    <a:pt x="115344" y="16939"/>
                    <a:pt x="123411" y="26618"/>
                  </a:cubicBezTo>
                  <a:cubicBezTo>
                    <a:pt x="131477" y="36297"/>
                    <a:pt x="134703" y="49203"/>
                    <a:pt x="134703" y="66948"/>
                  </a:cubicBezTo>
                  <a:lnTo>
                    <a:pt x="134703" y="141156"/>
                  </a:lnTo>
                  <a:lnTo>
                    <a:pt x="95986" y="141156"/>
                  </a:lnTo>
                  <a:lnTo>
                    <a:pt x="95986" y="70175"/>
                  </a:lnTo>
                  <a:cubicBezTo>
                    <a:pt x="95986" y="63722"/>
                    <a:pt x="94373" y="57269"/>
                    <a:pt x="91146" y="54043"/>
                  </a:cubicBezTo>
                  <a:cubicBezTo>
                    <a:pt x="87920" y="50816"/>
                    <a:pt x="83080" y="47590"/>
                    <a:pt x="76628" y="47590"/>
                  </a:cubicBezTo>
                  <a:cubicBezTo>
                    <a:pt x="68561" y="47590"/>
                    <a:pt x="60495" y="50816"/>
                    <a:pt x="57269" y="57269"/>
                  </a:cubicBezTo>
                  <a:cubicBezTo>
                    <a:pt x="54043" y="63722"/>
                    <a:pt x="50816" y="73401"/>
                    <a:pt x="50816" y="83080"/>
                  </a:cubicBezTo>
                  <a:lnTo>
                    <a:pt x="50816" y="141156"/>
                  </a:lnTo>
                  <a:lnTo>
                    <a:pt x="12099" y="141156"/>
                  </a:lnTo>
                  <a:lnTo>
                    <a:pt x="12099" y="15326"/>
                  </a:lnTo>
                  <a:lnTo>
                    <a:pt x="47590" y="15326"/>
                  </a:lnTo>
                  <a:lnTo>
                    <a:pt x="47590" y="31458"/>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1" name="Google Shape;41;p2"/>
            <p:cNvSpPr/>
            <p:nvPr/>
          </p:nvSpPr>
          <p:spPr>
            <a:xfrm>
              <a:off x="7086681" y="670379"/>
              <a:ext cx="112925" cy="177453"/>
            </a:xfrm>
            <a:custGeom>
              <a:rect b="b" l="l" r="r" t="t"/>
              <a:pathLst>
                <a:path extrusionOk="0" h="177453" w="112924">
                  <a:moveTo>
                    <a:pt x="34684" y="83080"/>
                  </a:moveTo>
                  <a:lnTo>
                    <a:pt x="12099" y="83080"/>
                  </a:lnTo>
                  <a:lnTo>
                    <a:pt x="12099" y="50816"/>
                  </a:lnTo>
                  <a:lnTo>
                    <a:pt x="34684" y="50816"/>
                  </a:lnTo>
                  <a:lnTo>
                    <a:pt x="34684" y="12099"/>
                  </a:lnTo>
                  <a:lnTo>
                    <a:pt x="73401" y="12099"/>
                  </a:lnTo>
                  <a:lnTo>
                    <a:pt x="73401" y="50816"/>
                  </a:lnTo>
                  <a:lnTo>
                    <a:pt x="104052" y="50816"/>
                  </a:lnTo>
                  <a:lnTo>
                    <a:pt x="104052" y="83080"/>
                  </a:lnTo>
                  <a:lnTo>
                    <a:pt x="73401" y="83080"/>
                  </a:lnTo>
                  <a:lnTo>
                    <a:pt x="73401" y="126637"/>
                  </a:lnTo>
                  <a:cubicBezTo>
                    <a:pt x="73401" y="129863"/>
                    <a:pt x="73401" y="131477"/>
                    <a:pt x="75014" y="134703"/>
                  </a:cubicBezTo>
                  <a:cubicBezTo>
                    <a:pt x="75014" y="136316"/>
                    <a:pt x="76627" y="139543"/>
                    <a:pt x="78241" y="141156"/>
                  </a:cubicBezTo>
                  <a:cubicBezTo>
                    <a:pt x="81467" y="142769"/>
                    <a:pt x="84694" y="144382"/>
                    <a:pt x="87920" y="144382"/>
                  </a:cubicBezTo>
                  <a:cubicBezTo>
                    <a:pt x="91146" y="144382"/>
                    <a:pt x="92760" y="144382"/>
                    <a:pt x="94373" y="142769"/>
                  </a:cubicBezTo>
                  <a:cubicBezTo>
                    <a:pt x="95986" y="142769"/>
                    <a:pt x="97599" y="141156"/>
                    <a:pt x="99212" y="139543"/>
                  </a:cubicBezTo>
                  <a:lnTo>
                    <a:pt x="110505" y="173420"/>
                  </a:lnTo>
                  <a:cubicBezTo>
                    <a:pt x="105665" y="175033"/>
                    <a:pt x="100826" y="176646"/>
                    <a:pt x="95986" y="178260"/>
                  </a:cubicBezTo>
                  <a:cubicBezTo>
                    <a:pt x="91146" y="179873"/>
                    <a:pt x="84694" y="179873"/>
                    <a:pt x="79854" y="179873"/>
                  </a:cubicBezTo>
                  <a:cubicBezTo>
                    <a:pt x="66948" y="179873"/>
                    <a:pt x="55656" y="175033"/>
                    <a:pt x="47590" y="168580"/>
                  </a:cubicBezTo>
                  <a:cubicBezTo>
                    <a:pt x="42750" y="163741"/>
                    <a:pt x="39524" y="158901"/>
                    <a:pt x="37910" y="152448"/>
                  </a:cubicBezTo>
                  <a:cubicBezTo>
                    <a:pt x="36297" y="145996"/>
                    <a:pt x="34684" y="139543"/>
                    <a:pt x="34684" y="131477"/>
                  </a:cubicBezTo>
                  <a:lnTo>
                    <a:pt x="34684" y="83080"/>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2" name="Google Shape;42;p2"/>
            <p:cNvSpPr/>
            <p:nvPr/>
          </p:nvSpPr>
          <p:spPr>
            <a:xfrm>
              <a:off x="7193153" y="705870"/>
              <a:ext cx="145189" cy="145189"/>
            </a:xfrm>
            <a:custGeom>
              <a:rect b="b" l="l" r="r" t="t"/>
              <a:pathLst>
                <a:path extrusionOk="0" h="145188" w="145188">
                  <a:moveTo>
                    <a:pt x="141156" y="110505"/>
                  </a:moveTo>
                  <a:cubicBezTo>
                    <a:pt x="134703" y="121797"/>
                    <a:pt x="126637" y="129863"/>
                    <a:pt x="116958" y="136316"/>
                  </a:cubicBezTo>
                  <a:cubicBezTo>
                    <a:pt x="107278" y="142769"/>
                    <a:pt x="94373" y="145995"/>
                    <a:pt x="79854" y="145995"/>
                  </a:cubicBezTo>
                  <a:cubicBezTo>
                    <a:pt x="70175" y="145995"/>
                    <a:pt x="60495" y="144382"/>
                    <a:pt x="52429" y="141156"/>
                  </a:cubicBezTo>
                  <a:cubicBezTo>
                    <a:pt x="44363" y="137929"/>
                    <a:pt x="36297" y="133090"/>
                    <a:pt x="31458" y="126637"/>
                  </a:cubicBezTo>
                  <a:cubicBezTo>
                    <a:pt x="25005" y="120184"/>
                    <a:pt x="20165" y="113731"/>
                    <a:pt x="16939" y="105665"/>
                  </a:cubicBezTo>
                  <a:cubicBezTo>
                    <a:pt x="13712" y="97599"/>
                    <a:pt x="12099" y="87920"/>
                    <a:pt x="12099" y="78241"/>
                  </a:cubicBezTo>
                  <a:cubicBezTo>
                    <a:pt x="12099" y="68561"/>
                    <a:pt x="13712" y="60495"/>
                    <a:pt x="16939" y="52429"/>
                  </a:cubicBezTo>
                  <a:cubicBezTo>
                    <a:pt x="20165" y="44363"/>
                    <a:pt x="25005" y="37910"/>
                    <a:pt x="31458" y="31458"/>
                  </a:cubicBezTo>
                  <a:cubicBezTo>
                    <a:pt x="37910" y="25005"/>
                    <a:pt x="44363" y="20165"/>
                    <a:pt x="52429" y="16939"/>
                  </a:cubicBezTo>
                  <a:cubicBezTo>
                    <a:pt x="60495" y="13712"/>
                    <a:pt x="70175" y="12099"/>
                    <a:pt x="78241" y="12099"/>
                  </a:cubicBezTo>
                  <a:cubicBezTo>
                    <a:pt x="87920" y="12099"/>
                    <a:pt x="97599" y="13712"/>
                    <a:pt x="105665" y="16939"/>
                  </a:cubicBezTo>
                  <a:cubicBezTo>
                    <a:pt x="113731" y="20165"/>
                    <a:pt x="120184" y="25005"/>
                    <a:pt x="125024" y="31458"/>
                  </a:cubicBezTo>
                  <a:cubicBezTo>
                    <a:pt x="129863" y="37910"/>
                    <a:pt x="134703" y="44363"/>
                    <a:pt x="136316" y="52429"/>
                  </a:cubicBezTo>
                  <a:cubicBezTo>
                    <a:pt x="139543" y="60495"/>
                    <a:pt x="141156" y="68561"/>
                    <a:pt x="141156" y="78241"/>
                  </a:cubicBezTo>
                  <a:cubicBezTo>
                    <a:pt x="141156" y="79854"/>
                    <a:pt x="141156" y="81467"/>
                    <a:pt x="141156" y="83080"/>
                  </a:cubicBezTo>
                  <a:cubicBezTo>
                    <a:pt x="141156" y="84694"/>
                    <a:pt x="141156" y="86307"/>
                    <a:pt x="141156" y="86307"/>
                  </a:cubicBezTo>
                  <a:cubicBezTo>
                    <a:pt x="141156" y="87920"/>
                    <a:pt x="141156" y="87920"/>
                    <a:pt x="141156" y="89533"/>
                  </a:cubicBezTo>
                  <a:lnTo>
                    <a:pt x="49203" y="89533"/>
                  </a:lnTo>
                  <a:cubicBezTo>
                    <a:pt x="50816" y="97599"/>
                    <a:pt x="55656" y="104052"/>
                    <a:pt x="60495" y="107278"/>
                  </a:cubicBezTo>
                  <a:cubicBezTo>
                    <a:pt x="65335" y="110505"/>
                    <a:pt x="73401" y="113731"/>
                    <a:pt x="79854" y="113731"/>
                  </a:cubicBezTo>
                  <a:cubicBezTo>
                    <a:pt x="86307" y="113731"/>
                    <a:pt x="92760" y="112118"/>
                    <a:pt x="97599" y="108892"/>
                  </a:cubicBezTo>
                  <a:cubicBezTo>
                    <a:pt x="102439" y="105665"/>
                    <a:pt x="105665" y="102439"/>
                    <a:pt x="108892" y="97599"/>
                  </a:cubicBezTo>
                  <a:lnTo>
                    <a:pt x="141156" y="110505"/>
                  </a:lnTo>
                  <a:close/>
                  <a:moveTo>
                    <a:pt x="107278" y="60495"/>
                  </a:moveTo>
                  <a:cubicBezTo>
                    <a:pt x="107278" y="58882"/>
                    <a:pt x="105665" y="55656"/>
                    <a:pt x="104052" y="54043"/>
                  </a:cubicBezTo>
                  <a:cubicBezTo>
                    <a:pt x="102439" y="52429"/>
                    <a:pt x="100826" y="49203"/>
                    <a:pt x="99212" y="47590"/>
                  </a:cubicBezTo>
                  <a:cubicBezTo>
                    <a:pt x="97599" y="45976"/>
                    <a:pt x="94373" y="44363"/>
                    <a:pt x="91146" y="42750"/>
                  </a:cubicBezTo>
                  <a:cubicBezTo>
                    <a:pt x="87920" y="41137"/>
                    <a:pt x="84694" y="41137"/>
                    <a:pt x="79854" y="41137"/>
                  </a:cubicBezTo>
                  <a:cubicBezTo>
                    <a:pt x="73401" y="41137"/>
                    <a:pt x="68561" y="42750"/>
                    <a:pt x="63722" y="45976"/>
                  </a:cubicBezTo>
                  <a:cubicBezTo>
                    <a:pt x="58882" y="49203"/>
                    <a:pt x="54043" y="54043"/>
                    <a:pt x="52429" y="60495"/>
                  </a:cubicBezTo>
                  <a:lnTo>
                    <a:pt x="107278" y="60495"/>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3" name="Google Shape;43;p2"/>
            <p:cNvSpPr/>
            <p:nvPr/>
          </p:nvSpPr>
          <p:spPr>
            <a:xfrm>
              <a:off x="7341568" y="704257"/>
              <a:ext cx="112925" cy="145189"/>
            </a:xfrm>
            <a:custGeom>
              <a:rect b="b" l="l" r="r" t="t"/>
              <a:pathLst>
                <a:path extrusionOk="0" h="145188" w="112924">
                  <a:moveTo>
                    <a:pt x="13712" y="16939"/>
                  </a:moveTo>
                  <a:lnTo>
                    <a:pt x="49203" y="16939"/>
                  </a:lnTo>
                  <a:lnTo>
                    <a:pt x="49203" y="33071"/>
                  </a:lnTo>
                  <a:lnTo>
                    <a:pt x="52429" y="33071"/>
                  </a:lnTo>
                  <a:cubicBezTo>
                    <a:pt x="55656" y="28231"/>
                    <a:pt x="60495" y="23392"/>
                    <a:pt x="66948" y="18552"/>
                  </a:cubicBezTo>
                  <a:cubicBezTo>
                    <a:pt x="73401" y="15326"/>
                    <a:pt x="79854" y="12099"/>
                    <a:pt x="87920" y="12099"/>
                  </a:cubicBezTo>
                  <a:cubicBezTo>
                    <a:pt x="92760" y="12099"/>
                    <a:pt x="95986" y="12099"/>
                    <a:pt x="99212" y="13712"/>
                  </a:cubicBezTo>
                  <a:cubicBezTo>
                    <a:pt x="102439" y="15326"/>
                    <a:pt x="105665" y="15326"/>
                    <a:pt x="107278" y="16939"/>
                  </a:cubicBezTo>
                  <a:lnTo>
                    <a:pt x="97599" y="50816"/>
                  </a:lnTo>
                  <a:cubicBezTo>
                    <a:pt x="95986" y="49203"/>
                    <a:pt x="92760" y="49203"/>
                    <a:pt x="91146" y="47590"/>
                  </a:cubicBezTo>
                  <a:cubicBezTo>
                    <a:pt x="87920" y="47590"/>
                    <a:pt x="84694" y="45976"/>
                    <a:pt x="81467" y="45976"/>
                  </a:cubicBezTo>
                  <a:cubicBezTo>
                    <a:pt x="71788" y="45976"/>
                    <a:pt x="65335" y="49203"/>
                    <a:pt x="58882" y="55656"/>
                  </a:cubicBezTo>
                  <a:cubicBezTo>
                    <a:pt x="54043" y="62109"/>
                    <a:pt x="50816" y="71788"/>
                    <a:pt x="50816" y="81467"/>
                  </a:cubicBezTo>
                  <a:lnTo>
                    <a:pt x="50816" y="139543"/>
                  </a:lnTo>
                  <a:lnTo>
                    <a:pt x="12099" y="139543"/>
                  </a:lnTo>
                  <a:lnTo>
                    <a:pt x="12099" y="16939"/>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 name="Google Shape;44;p2"/>
            <p:cNvSpPr/>
            <p:nvPr/>
          </p:nvSpPr>
          <p:spPr>
            <a:xfrm>
              <a:off x="7452880" y="705870"/>
              <a:ext cx="145189" cy="145189"/>
            </a:xfrm>
            <a:custGeom>
              <a:rect b="b" l="l" r="r" t="t"/>
              <a:pathLst>
                <a:path extrusionOk="0" h="145188" w="145188">
                  <a:moveTo>
                    <a:pt x="45977" y="31458"/>
                  </a:moveTo>
                  <a:lnTo>
                    <a:pt x="49203" y="31458"/>
                  </a:lnTo>
                  <a:cubicBezTo>
                    <a:pt x="57269" y="18552"/>
                    <a:pt x="70175" y="12099"/>
                    <a:pt x="87920" y="12099"/>
                  </a:cubicBezTo>
                  <a:cubicBezTo>
                    <a:pt x="104052" y="12099"/>
                    <a:pt x="115345" y="16939"/>
                    <a:pt x="123411" y="26618"/>
                  </a:cubicBezTo>
                  <a:cubicBezTo>
                    <a:pt x="131477" y="36297"/>
                    <a:pt x="134703" y="49203"/>
                    <a:pt x="134703" y="66948"/>
                  </a:cubicBezTo>
                  <a:lnTo>
                    <a:pt x="134703" y="141156"/>
                  </a:lnTo>
                  <a:lnTo>
                    <a:pt x="95986" y="141156"/>
                  </a:lnTo>
                  <a:lnTo>
                    <a:pt x="95986" y="70175"/>
                  </a:lnTo>
                  <a:cubicBezTo>
                    <a:pt x="95986" y="63722"/>
                    <a:pt x="94373" y="57269"/>
                    <a:pt x="91146" y="54043"/>
                  </a:cubicBezTo>
                  <a:cubicBezTo>
                    <a:pt x="87920" y="50816"/>
                    <a:pt x="83080" y="47590"/>
                    <a:pt x="76627" y="47590"/>
                  </a:cubicBezTo>
                  <a:cubicBezTo>
                    <a:pt x="68561" y="47590"/>
                    <a:pt x="60495" y="50816"/>
                    <a:pt x="57269" y="57269"/>
                  </a:cubicBezTo>
                  <a:cubicBezTo>
                    <a:pt x="54043" y="63722"/>
                    <a:pt x="50816" y="73401"/>
                    <a:pt x="50816" y="83080"/>
                  </a:cubicBezTo>
                  <a:lnTo>
                    <a:pt x="50816" y="141156"/>
                  </a:lnTo>
                  <a:lnTo>
                    <a:pt x="12099" y="141156"/>
                  </a:lnTo>
                  <a:lnTo>
                    <a:pt x="12099" y="15326"/>
                  </a:lnTo>
                  <a:lnTo>
                    <a:pt x="47590" y="15326"/>
                  </a:lnTo>
                  <a:lnTo>
                    <a:pt x="47590" y="31458"/>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 name="Google Shape;45;p2"/>
            <p:cNvSpPr/>
            <p:nvPr/>
          </p:nvSpPr>
          <p:spPr>
            <a:xfrm>
              <a:off x="7593229" y="705870"/>
              <a:ext cx="145189" cy="145189"/>
            </a:xfrm>
            <a:custGeom>
              <a:rect b="b" l="l" r="r" t="t"/>
              <a:pathLst>
                <a:path extrusionOk="0" h="145188" w="145188">
                  <a:moveTo>
                    <a:pt x="141156" y="110505"/>
                  </a:moveTo>
                  <a:cubicBezTo>
                    <a:pt x="134703" y="121797"/>
                    <a:pt x="126637" y="129863"/>
                    <a:pt x="116958" y="136316"/>
                  </a:cubicBezTo>
                  <a:cubicBezTo>
                    <a:pt x="107278" y="142769"/>
                    <a:pt x="94373" y="145995"/>
                    <a:pt x="79854" y="145995"/>
                  </a:cubicBezTo>
                  <a:cubicBezTo>
                    <a:pt x="70175" y="145995"/>
                    <a:pt x="60495" y="144382"/>
                    <a:pt x="52429" y="141156"/>
                  </a:cubicBezTo>
                  <a:cubicBezTo>
                    <a:pt x="44363" y="137929"/>
                    <a:pt x="36297" y="133090"/>
                    <a:pt x="31458" y="126637"/>
                  </a:cubicBezTo>
                  <a:cubicBezTo>
                    <a:pt x="25005" y="120184"/>
                    <a:pt x="20165" y="113731"/>
                    <a:pt x="16939" y="105665"/>
                  </a:cubicBezTo>
                  <a:cubicBezTo>
                    <a:pt x="13712" y="97599"/>
                    <a:pt x="12099" y="87920"/>
                    <a:pt x="12099" y="78241"/>
                  </a:cubicBezTo>
                  <a:cubicBezTo>
                    <a:pt x="12099" y="68561"/>
                    <a:pt x="13712" y="60495"/>
                    <a:pt x="16939" y="52429"/>
                  </a:cubicBezTo>
                  <a:cubicBezTo>
                    <a:pt x="20165" y="44363"/>
                    <a:pt x="25005" y="37910"/>
                    <a:pt x="31458" y="31458"/>
                  </a:cubicBezTo>
                  <a:cubicBezTo>
                    <a:pt x="37910" y="25005"/>
                    <a:pt x="44363" y="20165"/>
                    <a:pt x="52429" y="16939"/>
                  </a:cubicBezTo>
                  <a:cubicBezTo>
                    <a:pt x="60495" y="13712"/>
                    <a:pt x="70175" y="12099"/>
                    <a:pt x="78241" y="12099"/>
                  </a:cubicBezTo>
                  <a:cubicBezTo>
                    <a:pt x="87920" y="12099"/>
                    <a:pt x="97599" y="13712"/>
                    <a:pt x="105665" y="16939"/>
                  </a:cubicBezTo>
                  <a:cubicBezTo>
                    <a:pt x="113731" y="20165"/>
                    <a:pt x="120184" y="25005"/>
                    <a:pt x="125024" y="31458"/>
                  </a:cubicBezTo>
                  <a:cubicBezTo>
                    <a:pt x="129863" y="37910"/>
                    <a:pt x="134703" y="44363"/>
                    <a:pt x="136316" y="52429"/>
                  </a:cubicBezTo>
                  <a:cubicBezTo>
                    <a:pt x="139543" y="60495"/>
                    <a:pt x="141156" y="68561"/>
                    <a:pt x="141156" y="78241"/>
                  </a:cubicBezTo>
                  <a:cubicBezTo>
                    <a:pt x="141156" y="79854"/>
                    <a:pt x="141156" y="81467"/>
                    <a:pt x="141156" y="83080"/>
                  </a:cubicBezTo>
                  <a:cubicBezTo>
                    <a:pt x="141156" y="84694"/>
                    <a:pt x="141156" y="86307"/>
                    <a:pt x="141156" y="86307"/>
                  </a:cubicBezTo>
                  <a:cubicBezTo>
                    <a:pt x="141156" y="87920"/>
                    <a:pt x="141156" y="87920"/>
                    <a:pt x="141156" y="89533"/>
                  </a:cubicBezTo>
                  <a:lnTo>
                    <a:pt x="49203" y="89533"/>
                  </a:lnTo>
                  <a:cubicBezTo>
                    <a:pt x="50816" y="97599"/>
                    <a:pt x="55656" y="104052"/>
                    <a:pt x="60495" y="107278"/>
                  </a:cubicBezTo>
                  <a:cubicBezTo>
                    <a:pt x="66948" y="110505"/>
                    <a:pt x="73401" y="113731"/>
                    <a:pt x="79854" y="113731"/>
                  </a:cubicBezTo>
                  <a:cubicBezTo>
                    <a:pt x="86307" y="113731"/>
                    <a:pt x="92760" y="112118"/>
                    <a:pt x="97599" y="108892"/>
                  </a:cubicBezTo>
                  <a:cubicBezTo>
                    <a:pt x="102439" y="105665"/>
                    <a:pt x="105665" y="102439"/>
                    <a:pt x="108892" y="97599"/>
                  </a:cubicBezTo>
                  <a:lnTo>
                    <a:pt x="141156" y="110505"/>
                  </a:lnTo>
                  <a:close/>
                  <a:moveTo>
                    <a:pt x="107278" y="60495"/>
                  </a:moveTo>
                  <a:cubicBezTo>
                    <a:pt x="107278" y="58882"/>
                    <a:pt x="105665" y="55656"/>
                    <a:pt x="104052" y="54043"/>
                  </a:cubicBezTo>
                  <a:cubicBezTo>
                    <a:pt x="102439" y="52429"/>
                    <a:pt x="100826" y="49203"/>
                    <a:pt x="99212" y="47590"/>
                  </a:cubicBezTo>
                  <a:cubicBezTo>
                    <a:pt x="97599" y="45976"/>
                    <a:pt x="94373" y="44363"/>
                    <a:pt x="91146" y="42750"/>
                  </a:cubicBezTo>
                  <a:cubicBezTo>
                    <a:pt x="87920" y="41137"/>
                    <a:pt x="84694" y="41137"/>
                    <a:pt x="79854" y="41137"/>
                  </a:cubicBezTo>
                  <a:cubicBezTo>
                    <a:pt x="73401" y="41137"/>
                    <a:pt x="68561" y="42750"/>
                    <a:pt x="63722" y="45976"/>
                  </a:cubicBezTo>
                  <a:cubicBezTo>
                    <a:pt x="58882" y="49203"/>
                    <a:pt x="54043" y="54043"/>
                    <a:pt x="52429" y="60495"/>
                  </a:cubicBezTo>
                  <a:lnTo>
                    <a:pt x="107278" y="60495"/>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 name="Google Shape;46;p2"/>
            <p:cNvSpPr/>
            <p:nvPr/>
          </p:nvSpPr>
          <p:spPr>
            <a:xfrm>
              <a:off x="7730352" y="670379"/>
              <a:ext cx="112925" cy="177453"/>
            </a:xfrm>
            <a:custGeom>
              <a:rect b="b" l="l" r="r" t="t"/>
              <a:pathLst>
                <a:path extrusionOk="0" h="177453" w="112924">
                  <a:moveTo>
                    <a:pt x="34684" y="83080"/>
                  </a:moveTo>
                  <a:lnTo>
                    <a:pt x="12099" y="83080"/>
                  </a:lnTo>
                  <a:lnTo>
                    <a:pt x="12099" y="50816"/>
                  </a:lnTo>
                  <a:lnTo>
                    <a:pt x="34684" y="50816"/>
                  </a:lnTo>
                  <a:lnTo>
                    <a:pt x="34684" y="12099"/>
                  </a:lnTo>
                  <a:lnTo>
                    <a:pt x="73401" y="12099"/>
                  </a:lnTo>
                  <a:lnTo>
                    <a:pt x="73401" y="50816"/>
                  </a:lnTo>
                  <a:lnTo>
                    <a:pt x="104052" y="50816"/>
                  </a:lnTo>
                  <a:lnTo>
                    <a:pt x="104052" y="83080"/>
                  </a:lnTo>
                  <a:lnTo>
                    <a:pt x="73401" y="83080"/>
                  </a:lnTo>
                  <a:lnTo>
                    <a:pt x="73401" y="126637"/>
                  </a:lnTo>
                  <a:cubicBezTo>
                    <a:pt x="73401" y="129863"/>
                    <a:pt x="73401" y="131477"/>
                    <a:pt x="75014" y="134703"/>
                  </a:cubicBezTo>
                  <a:cubicBezTo>
                    <a:pt x="75014" y="136316"/>
                    <a:pt x="76627" y="139543"/>
                    <a:pt x="78241" y="141156"/>
                  </a:cubicBezTo>
                  <a:cubicBezTo>
                    <a:pt x="81467" y="142769"/>
                    <a:pt x="84694" y="144382"/>
                    <a:pt x="87920" y="144382"/>
                  </a:cubicBezTo>
                  <a:cubicBezTo>
                    <a:pt x="91146" y="144382"/>
                    <a:pt x="92760" y="144382"/>
                    <a:pt x="94373" y="142769"/>
                  </a:cubicBezTo>
                  <a:cubicBezTo>
                    <a:pt x="95986" y="142769"/>
                    <a:pt x="97599" y="141156"/>
                    <a:pt x="99212" y="139543"/>
                  </a:cubicBezTo>
                  <a:lnTo>
                    <a:pt x="110505" y="173420"/>
                  </a:lnTo>
                  <a:cubicBezTo>
                    <a:pt x="105665" y="175033"/>
                    <a:pt x="100826" y="176646"/>
                    <a:pt x="95986" y="178260"/>
                  </a:cubicBezTo>
                  <a:cubicBezTo>
                    <a:pt x="91146" y="179873"/>
                    <a:pt x="84694" y="179873"/>
                    <a:pt x="79854" y="179873"/>
                  </a:cubicBezTo>
                  <a:cubicBezTo>
                    <a:pt x="66948" y="179873"/>
                    <a:pt x="55656" y="175033"/>
                    <a:pt x="47590" y="168580"/>
                  </a:cubicBezTo>
                  <a:cubicBezTo>
                    <a:pt x="42750" y="163741"/>
                    <a:pt x="39524" y="158901"/>
                    <a:pt x="37910" y="152448"/>
                  </a:cubicBezTo>
                  <a:cubicBezTo>
                    <a:pt x="36297" y="145996"/>
                    <a:pt x="34684" y="139543"/>
                    <a:pt x="34684" y="131477"/>
                  </a:cubicBezTo>
                  <a:lnTo>
                    <a:pt x="34684" y="83080"/>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 name="Google Shape;47;p2"/>
            <p:cNvSpPr/>
            <p:nvPr/>
          </p:nvSpPr>
          <p:spPr>
            <a:xfrm>
              <a:off x="6778558" y="902681"/>
              <a:ext cx="145189" cy="209717"/>
            </a:xfrm>
            <a:custGeom>
              <a:rect b="b" l="l" r="r" t="t"/>
              <a:pathLst>
                <a:path extrusionOk="0" h="209717" w="145188">
                  <a:moveTo>
                    <a:pt x="81467" y="205684"/>
                  </a:moveTo>
                  <a:cubicBezTo>
                    <a:pt x="63722" y="205684"/>
                    <a:pt x="49203" y="200845"/>
                    <a:pt x="37910" y="191165"/>
                  </a:cubicBezTo>
                  <a:cubicBezTo>
                    <a:pt x="25005" y="181486"/>
                    <a:pt x="16939" y="168580"/>
                    <a:pt x="12099" y="152448"/>
                  </a:cubicBezTo>
                  <a:lnTo>
                    <a:pt x="49203" y="137929"/>
                  </a:lnTo>
                  <a:cubicBezTo>
                    <a:pt x="50816" y="145995"/>
                    <a:pt x="55656" y="154062"/>
                    <a:pt x="60495" y="158901"/>
                  </a:cubicBezTo>
                  <a:cubicBezTo>
                    <a:pt x="65335" y="163741"/>
                    <a:pt x="73401" y="166967"/>
                    <a:pt x="83080" y="166967"/>
                  </a:cubicBezTo>
                  <a:cubicBezTo>
                    <a:pt x="86307" y="166967"/>
                    <a:pt x="89533" y="166967"/>
                    <a:pt x="91146" y="165354"/>
                  </a:cubicBezTo>
                  <a:cubicBezTo>
                    <a:pt x="94373" y="165354"/>
                    <a:pt x="95986" y="163741"/>
                    <a:pt x="99212" y="162128"/>
                  </a:cubicBezTo>
                  <a:cubicBezTo>
                    <a:pt x="100826" y="160514"/>
                    <a:pt x="102439" y="158901"/>
                    <a:pt x="104052" y="157288"/>
                  </a:cubicBezTo>
                  <a:cubicBezTo>
                    <a:pt x="105665" y="155675"/>
                    <a:pt x="105665" y="152448"/>
                    <a:pt x="105665" y="149222"/>
                  </a:cubicBezTo>
                  <a:cubicBezTo>
                    <a:pt x="105665" y="145995"/>
                    <a:pt x="105665" y="144382"/>
                    <a:pt x="104052" y="141156"/>
                  </a:cubicBezTo>
                  <a:cubicBezTo>
                    <a:pt x="102439" y="137929"/>
                    <a:pt x="100826" y="136316"/>
                    <a:pt x="99212" y="134703"/>
                  </a:cubicBezTo>
                  <a:cubicBezTo>
                    <a:pt x="95986" y="133090"/>
                    <a:pt x="92760" y="129863"/>
                    <a:pt x="89533" y="128250"/>
                  </a:cubicBezTo>
                  <a:cubicBezTo>
                    <a:pt x="84694" y="126637"/>
                    <a:pt x="79854" y="123411"/>
                    <a:pt x="73401" y="121797"/>
                  </a:cubicBezTo>
                  <a:lnTo>
                    <a:pt x="62109" y="116958"/>
                  </a:lnTo>
                  <a:cubicBezTo>
                    <a:pt x="57269" y="115344"/>
                    <a:pt x="52429" y="112118"/>
                    <a:pt x="47590" y="110505"/>
                  </a:cubicBezTo>
                  <a:cubicBezTo>
                    <a:pt x="42750" y="107278"/>
                    <a:pt x="37910" y="104052"/>
                    <a:pt x="33071" y="99212"/>
                  </a:cubicBezTo>
                  <a:cubicBezTo>
                    <a:pt x="28231" y="94373"/>
                    <a:pt x="25005" y="89533"/>
                    <a:pt x="23391" y="84694"/>
                  </a:cubicBezTo>
                  <a:cubicBezTo>
                    <a:pt x="20165" y="79854"/>
                    <a:pt x="20165" y="73401"/>
                    <a:pt x="20165" y="65335"/>
                  </a:cubicBezTo>
                  <a:cubicBezTo>
                    <a:pt x="20165" y="57269"/>
                    <a:pt x="21778" y="50816"/>
                    <a:pt x="25005" y="44363"/>
                  </a:cubicBezTo>
                  <a:cubicBezTo>
                    <a:pt x="28231" y="37910"/>
                    <a:pt x="31458" y="31458"/>
                    <a:pt x="37910" y="28231"/>
                  </a:cubicBezTo>
                  <a:cubicBezTo>
                    <a:pt x="44363" y="25005"/>
                    <a:pt x="49203" y="20165"/>
                    <a:pt x="57269" y="16939"/>
                  </a:cubicBezTo>
                  <a:cubicBezTo>
                    <a:pt x="65335" y="13712"/>
                    <a:pt x="73401" y="12099"/>
                    <a:pt x="81467" y="12099"/>
                  </a:cubicBezTo>
                  <a:cubicBezTo>
                    <a:pt x="91146" y="12099"/>
                    <a:pt x="99212" y="13712"/>
                    <a:pt x="105665" y="15325"/>
                  </a:cubicBezTo>
                  <a:cubicBezTo>
                    <a:pt x="112118" y="18552"/>
                    <a:pt x="118571" y="20165"/>
                    <a:pt x="123411" y="25005"/>
                  </a:cubicBezTo>
                  <a:cubicBezTo>
                    <a:pt x="128250" y="28231"/>
                    <a:pt x="131477" y="33071"/>
                    <a:pt x="134703" y="37910"/>
                  </a:cubicBezTo>
                  <a:cubicBezTo>
                    <a:pt x="137929" y="42750"/>
                    <a:pt x="139543" y="47590"/>
                    <a:pt x="141156" y="52429"/>
                  </a:cubicBezTo>
                  <a:lnTo>
                    <a:pt x="107278" y="66948"/>
                  </a:lnTo>
                  <a:cubicBezTo>
                    <a:pt x="105665" y="62109"/>
                    <a:pt x="102439" y="57269"/>
                    <a:pt x="97599" y="54043"/>
                  </a:cubicBezTo>
                  <a:cubicBezTo>
                    <a:pt x="92760" y="50816"/>
                    <a:pt x="84694" y="49203"/>
                    <a:pt x="78241" y="49203"/>
                  </a:cubicBezTo>
                  <a:cubicBezTo>
                    <a:pt x="71788" y="49203"/>
                    <a:pt x="65335" y="50816"/>
                    <a:pt x="62109" y="54043"/>
                  </a:cubicBezTo>
                  <a:cubicBezTo>
                    <a:pt x="58882" y="57269"/>
                    <a:pt x="55656" y="60495"/>
                    <a:pt x="55656" y="65335"/>
                  </a:cubicBezTo>
                  <a:cubicBezTo>
                    <a:pt x="55656" y="70175"/>
                    <a:pt x="57269" y="73401"/>
                    <a:pt x="62109" y="78241"/>
                  </a:cubicBezTo>
                  <a:cubicBezTo>
                    <a:pt x="66948" y="81467"/>
                    <a:pt x="73401" y="84694"/>
                    <a:pt x="84694" y="89533"/>
                  </a:cubicBezTo>
                  <a:lnTo>
                    <a:pt x="95986" y="92760"/>
                  </a:lnTo>
                  <a:cubicBezTo>
                    <a:pt x="112118" y="97599"/>
                    <a:pt x="123411" y="105665"/>
                    <a:pt x="131477" y="113731"/>
                  </a:cubicBezTo>
                  <a:cubicBezTo>
                    <a:pt x="139543" y="123411"/>
                    <a:pt x="144382" y="134703"/>
                    <a:pt x="144382" y="149222"/>
                  </a:cubicBezTo>
                  <a:cubicBezTo>
                    <a:pt x="144382" y="158901"/>
                    <a:pt x="142769" y="166967"/>
                    <a:pt x="137929" y="173420"/>
                  </a:cubicBezTo>
                  <a:cubicBezTo>
                    <a:pt x="134703" y="179873"/>
                    <a:pt x="129863" y="186326"/>
                    <a:pt x="123411" y="191165"/>
                  </a:cubicBezTo>
                  <a:cubicBezTo>
                    <a:pt x="116958" y="196005"/>
                    <a:pt x="110505" y="199231"/>
                    <a:pt x="102439" y="200845"/>
                  </a:cubicBezTo>
                  <a:cubicBezTo>
                    <a:pt x="95986" y="204071"/>
                    <a:pt x="87920" y="205684"/>
                    <a:pt x="81467" y="205684"/>
                  </a:cubicBez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 name="Google Shape;48;p2"/>
            <p:cNvSpPr/>
            <p:nvPr/>
          </p:nvSpPr>
          <p:spPr>
            <a:xfrm>
              <a:off x="6917294" y="926879"/>
              <a:ext cx="112925" cy="177453"/>
            </a:xfrm>
            <a:custGeom>
              <a:rect b="b" l="l" r="r" t="t"/>
              <a:pathLst>
                <a:path extrusionOk="0" h="177453" w="112924">
                  <a:moveTo>
                    <a:pt x="34684" y="83080"/>
                  </a:moveTo>
                  <a:lnTo>
                    <a:pt x="12099" y="83080"/>
                  </a:lnTo>
                  <a:lnTo>
                    <a:pt x="12099" y="50816"/>
                  </a:lnTo>
                  <a:lnTo>
                    <a:pt x="34684" y="50816"/>
                  </a:lnTo>
                  <a:lnTo>
                    <a:pt x="34684" y="12099"/>
                  </a:lnTo>
                  <a:lnTo>
                    <a:pt x="73401" y="12099"/>
                  </a:lnTo>
                  <a:lnTo>
                    <a:pt x="73401" y="50816"/>
                  </a:lnTo>
                  <a:lnTo>
                    <a:pt x="104052" y="50816"/>
                  </a:lnTo>
                  <a:lnTo>
                    <a:pt x="104052" y="83080"/>
                  </a:lnTo>
                  <a:lnTo>
                    <a:pt x="73401" y="83080"/>
                  </a:lnTo>
                  <a:lnTo>
                    <a:pt x="73401" y="126637"/>
                  </a:lnTo>
                  <a:cubicBezTo>
                    <a:pt x="73401" y="129863"/>
                    <a:pt x="73401" y="131477"/>
                    <a:pt x="75014" y="134703"/>
                  </a:cubicBezTo>
                  <a:cubicBezTo>
                    <a:pt x="75014" y="136316"/>
                    <a:pt x="76627" y="139543"/>
                    <a:pt x="78241" y="141156"/>
                  </a:cubicBezTo>
                  <a:cubicBezTo>
                    <a:pt x="81467" y="142769"/>
                    <a:pt x="84694" y="144382"/>
                    <a:pt x="87920" y="144382"/>
                  </a:cubicBezTo>
                  <a:cubicBezTo>
                    <a:pt x="91146" y="144382"/>
                    <a:pt x="92760" y="144382"/>
                    <a:pt x="94373" y="142769"/>
                  </a:cubicBezTo>
                  <a:cubicBezTo>
                    <a:pt x="95986" y="142769"/>
                    <a:pt x="97599" y="141156"/>
                    <a:pt x="99212" y="139543"/>
                  </a:cubicBezTo>
                  <a:lnTo>
                    <a:pt x="110505" y="173420"/>
                  </a:lnTo>
                  <a:cubicBezTo>
                    <a:pt x="105665" y="175033"/>
                    <a:pt x="100826" y="176646"/>
                    <a:pt x="95986" y="178260"/>
                  </a:cubicBezTo>
                  <a:cubicBezTo>
                    <a:pt x="91146" y="179873"/>
                    <a:pt x="84694" y="179873"/>
                    <a:pt x="79854" y="179873"/>
                  </a:cubicBezTo>
                  <a:cubicBezTo>
                    <a:pt x="66948" y="179873"/>
                    <a:pt x="55656" y="175033"/>
                    <a:pt x="47590" y="168580"/>
                  </a:cubicBezTo>
                  <a:cubicBezTo>
                    <a:pt x="42750" y="163741"/>
                    <a:pt x="39524" y="158901"/>
                    <a:pt x="37910" y="152448"/>
                  </a:cubicBezTo>
                  <a:cubicBezTo>
                    <a:pt x="36297" y="145995"/>
                    <a:pt x="34684" y="139543"/>
                    <a:pt x="34684" y="131477"/>
                  </a:cubicBezTo>
                  <a:lnTo>
                    <a:pt x="34684" y="83080"/>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 name="Google Shape;49;p2"/>
            <p:cNvSpPr/>
            <p:nvPr/>
          </p:nvSpPr>
          <p:spPr>
            <a:xfrm>
              <a:off x="7031832" y="960757"/>
              <a:ext cx="112925" cy="145189"/>
            </a:xfrm>
            <a:custGeom>
              <a:rect b="b" l="l" r="r" t="t"/>
              <a:pathLst>
                <a:path extrusionOk="0" h="145188" w="112924">
                  <a:moveTo>
                    <a:pt x="13712" y="16939"/>
                  </a:moveTo>
                  <a:lnTo>
                    <a:pt x="49203" y="16939"/>
                  </a:lnTo>
                  <a:lnTo>
                    <a:pt x="49203" y="33071"/>
                  </a:lnTo>
                  <a:lnTo>
                    <a:pt x="52429" y="33071"/>
                  </a:lnTo>
                  <a:cubicBezTo>
                    <a:pt x="55656" y="28231"/>
                    <a:pt x="60495" y="23392"/>
                    <a:pt x="66948" y="18552"/>
                  </a:cubicBezTo>
                  <a:cubicBezTo>
                    <a:pt x="73401" y="15326"/>
                    <a:pt x="79854" y="12099"/>
                    <a:pt x="87920" y="12099"/>
                  </a:cubicBezTo>
                  <a:cubicBezTo>
                    <a:pt x="92760" y="12099"/>
                    <a:pt x="95986" y="12099"/>
                    <a:pt x="99212" y="13712"/>
                  </a:cubicBezTo>
                  <a:cubicBezTo>
                    <a:pt x="102439" y="15326"/>
                    <a:pt x="105665" y="15326"/>
                    <a:pt x="107278" y="16939"/>
                  </a:cubicBezTo>
                  <a:lnTo>
                    <a:pt x="97599" y="50816"/>
                  </a:lnTo>
                  <a:cubicBezTo>
                    <a:pt x="95986" y="49203"/>
                    <a:pt x="92760" y="49203"/>
                    <a:pt x="91146" y="47590"/>
                  </a:cubicBezTo>
                  <a:cubicBezTo>
                    <a:pt x="87920" y="47590"/>
                    <a:pt x="84694" y="45977"/>
                    <a:pt x="81467" y="45977"/>
                  </a:cubicBezTo>
                  <a:cubicBezTo>
                    <a:pt x="71788" y="45977"/>
                    <a:pt x="65335" y="49203"/>
                    <a:pt x="58882" y="55656"/>
                  </a:cubicBezTo>
                  <a:cubicBezTo>
                    <a:pt x="54043" y="62109"/>
                    <a:pt x="50816" y="71788"/>
                    <a:pt x="50816" y="81467"/>
                  </a:cubicBezTo>
                  <a:lnTo>
                    <a:pt x="50816" y="139543"/>
                  </a:lnTo>
                  <a:lnTo>
                    <a:pt x="12099" y="139543"/>
                  </a:lnTo>
                  <a:lnTo>
                    <a:pt x="12099" y="16939"/>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 name="Google Shape;50;p2"/>
            <p:cNvSpPr/>
            <p:nvPr/>
          </p:nvSpPr>
          <p:spPr>
            <a:xfrm>
              <a:off x="7125398" y="962370"/>
              <a:ext cx="145189" cy="145189"/>
            </a:xfrm>
            <a:custGeom>
              <a:rect b="b" l="l" r="r" t="t"/>
              <a:pathLst>
                <a:path extrusionOk="0" h="145188" w="145188">
                  <a:moveTo>
                    <a:pt x="79854" y="12099"/>
                  </a:moveTo>
                  <a:cubicBezTo>
                    <a:pt x="89533" y="12099"/>
                    <a:pt x="99212" y="13712"/>
                    <a:pt x="107278" y="16939"/>
                  </a:cubicBezTo>
                  <a:cubicBezTo>
                    <a:pt x="115345" y="20165"/>
                    <a:pt x="123411" y="25005"/>
                    <a:pt x="128250" y="31458"/>
                  </a:cubicBezTo>
                  <a:cubicBezTo>
                    <a:pt x="133090" y="37910"/>
                    <a:pt x="139543" y="44363"/>
                    <a:pt x="142769" y="52429"/>
                  </a:cubicBezTo>
                  <a:cubicBezTo>
                    <a:pt x="145995" y="60495"/>
                    <a:pt x="147609" y="70175"/>
                    <a:pt x="147609" y="79854"/>
                  </a:cubicBezTo>
                  <a:cubicBezTo>
                    <a:pt x="147609" y="89533"/>
                    <a:pt x="145995" y="99212"/>
                    <a:pt x="142769" y="107278"/>
                  </a:cubicBezTo>
                  <a:cubicBezTo>
                    <a:pt x="139543" y="115344"/>
                    <a:pt x="134703" y="121797"/>
                    <a:pt x="128250" y="128250"/>
                  </a:cubicBezTo>
                  <a:cubicBezTo>
                    <a:pt x="121797" y="134703"/>
                    <a:pt x="115345" y="139543"/>
                    <a:pt x="107278" y="142769"/>
                  </a:cubicBezTo>
                  <a:cubicBezTo>
                    <a:pt x="99212" y="145995"/>
                    <a:pt x="89533" y="147609"/>
                    <a:pt x="79854" y="147609"/>
                  </a:cubicBezTo>
                  <a:cubicBezTo>
                    <a:pt x="70175" y="147609"/>
                    <a:pt x="60495" y="145995"/>
                    <a:pt x="52429" y="142769"/>
                  </a:cubicBezTo>
                  <a:cubicBezTo>
                    <a:pt x="44363" y="139543"/>
                    <a:pt x="36297" y="134703"/>
                    <a:pt x="31458" y="128250"/>
                  </a:cubicBezTo>
                  <a:cubicBezTo>
                    <a:pt x="25005" y="121797"/>
                    <a:pt x="20165" y="115344"/>
                    <a:pt x="16939" y="107278"/>
                  </a:cubicBezTo>
                  <a:cubicBezTo>
                    <a:pt x="13712" y="99212"/>
                    <a:pt x="12099" y="89533"/>
                    <a:pt x="12099" y="79854"/>
                  </a:cubicBezTo>
                  <a:cubicBezTo>
                    <a:pt x="12099" y="70175"/>
                    <a:pt x="13712" y="60495"/>
                    <a:pt x="16939" y="52429"/>
                  </a:cubicBezTo>
                  <a:cubicBezTo>
                    <a:pt x="20165" y="44363"/>
                    <a:pt x="25005" y="37910"/>
                    <a:pt x="31458" y="31458"/>
                  </a:cubicBezTo>
                  <a:cubicBezTo>
                    <a:pt x="37910" y="25005"/>
                    <a:pt x="44363" y="20165"/>
                    <a:pt x="52429" y="16939"/>
                  </a:cubicBezTo>
                  <a:cubicBezTo>
                    <a:pt x="62109" y="13712"/>
                    <a:pt x="70175" y="12099"/>
                    <a:pt x="79854" y="12099"/>
                  </a:cubicBezTo>
                  <a:close/>
                  <a:moveTo>
                    <a:pt x="79854" y="108892"/>
                  </a:moveTo>
                  <a:cubicBezTo>
                    <a:pt x="83080" y="108892"/>
                    <a:pt x="87920" y="108892"/>
                    <a:pt x="91146" y="107278"/>
                  </a:cubicBezTo>
                  <a:cubicBezTo>
                    <a:pt x="94373" y="105665"/>
                    <a:pt x="97599" y="104052"/>
                    <a:pt x="100826" y="100826"/>
                  </a:cubicBezTo>
                  <a:cubicBezTo>
                    <a:pt x="104052" y="97599"/>
                    <a:pt x="105665" y="94373"/>
                    <a:pt x="107278" y="91146"/>
                  </a:cubicBezTo>
                  <a:cubicBezTo>
                    <a:pt x="108892" y="87920"/>
                    <a:pt x="108892" y="83080"/>
                    <a:pt x="108892" y="78241"/>
                  </a:cubicBezTo>
                  <a:cubicBezTo>
                    <a:pt x="108892" y="73401"/>
                    <a:pt x="108892" y="68561"/>
                    <a:pt x="107278" y="65335"/>
                  </a:cubicBezTo>
                  <a:cubicBezTo>
                    <a:pt x="105665" y="62109"/>
                    <a:pt x="104052" y="58882"/>
                    <a:pt x="100826" y="55656"/>
                  </a:cubicBezTo>
                  <a:cubicBezTo>
                    <a:pt x="97599" y="52429"/>
                    <a:pt x="94373" y="50816"/>
                    <a:pt x="91146" y="49203"/>
                  </a:cubicBezTo>
                  <a:cubicBezTo>
                    <a:pt x="87920" y="47590"/>
                    <a:pt x="84694" y="47590"/>
                    <a:pt x="79854" y="47590"/>
                  </a:cubicBezTo>
                  <a:cubicBezTo>
                    <a:pt x="75014" y="47590"/>
                    <a:pt x="71788" y="47590"/>
                    <a:pt x="68561" y="49203"/>
                  </a:cubicBezTo>
                  <a:cubicBezTo>
                    <a:pt x="65335" y="50816"/>
                    <a:pt x="62109" y="52429"/>
                    <a:pt x="58882" y="55656"/>
                  </a:cubicBezTo>
                  <a:cubicBezTo>
                    <a:pt x="55656" y="58882"/>
                    <a:pt x="54043" y="62109"/>
                    <a:pt x="52429" y="65335"/>
                  </a:cubicBezTo>
                  <a:cubicBezTo>
                    <a:pt x="50816" y="68561"/>
                    <a:pt x="50816" y="73401"/>
                    <a:pt x="50816" y="78241"/>
                  </a:cubicBezTo>
                  <a:cubicBezTo>
                    <a:pt x="50816" y="83080"/>
                    <a:pt x="50816" y="87920"/>
                    <a:pt x="52429" y="91146"/>
                  </a:cubicBezTo>
                  <a:cubicBezTo>
                    <a:pt x="54043" y="94373"/>
                    <a:pt x="55656" y="97599"/>
                    <a:pt x="58882" y="100826"/>
                  </a:cubicBezTo>
                  <a:cubicBezTo>
                    <a:pt x="62109" y="104052"/>
                    <a:pt x="65335" y="105665"/>
                    <a:pt x="68561" y="107278"/>
                  </a:cubicBezTo>
                  <a:cubicBezTo>
                    <a:pt x="71788" y="108892"/>
                    <a:pt x="76627" y="108892"/>
                    <a:pt x="79854" y="108892"/>
                  </a:cubicBez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1" name="Google Shape;51;p2"/>
            <p:cNvSpPr/>
            <p:nvPr/>
          </p:nvSpPr>
          <p:spPr>
            <a:xfrm>
              <a:off x="7280266" y="962370"/>
              <a:ext cx="145189" cy="145189"/>
            </a:xfrm>
            <a:custGeom>
              <a:rect b="b" l="l" r="r" t="t"/>
              <a:pathLst>
                <a:path extrusionOk="0" h="145188" w="145188">
                  <a:moveTo>
                    <a:pt x="45976" y="31458"/>
                  </a:moveTo>
                  <a:lnTo>
                    <a:pt x="49203" y="31458"/>
                  </a:lnTo>
                  <a:cubicBezTo>
                    <a:pt x="57269" y="18552"/>
                    <a:pt x="70175" y="12099"/>
                    <a:pt x="87920" y="12099"/>
                  </a:cubicBezTo>
                  <a:cubicBezTo>
                    <a:pt x="104052" y="12099"/>
                    <a:pt x="115345" y="16939"/>
                    <a:pt x="123411" y="26618"/>
                  </a:cubicBezTo>
                  <a:cubicBezTo>
                    <a:pt x="131477" y="36297"/>
                    <a:pt x="134703" y="49203"/>
                    <a:pt x="134703" y="66948"/>
                  </a:cubicBezTo>
                  <a:lnTo>
                    <a:pt x="134703" y="141156"/>
                  </a:lnTo>
                  <a:lnTo>
                    <a:pt x="95986" y="141156"/>
                  </a:lnTo>
                  <a:lnTo>
                    <a:pt x="95986" y="70175"/>
                  </a:lnTo>
                  <a:cubicBezTo>
                    <a:pt x="95986" y="63722"/>
                    <a:pt x="94373" y="57269"/>
                    <a:pt x="91146" y="54043"/>
                  </a:cubicBezTo>
                  <a:cubicBezTo>
                    <a:pt x="87920" y="49203"/>
                    <a:pt x="83080" y="47590"/>
                    <a:pt x="76627" y="47590"/>
                  </a:cubicBezTo>
                  <a:cubicBezTo>
                    <a:pt x="68561" y="47590"/>
                    <a:pt x="60495" y="50816"/>
                    <a:pt x="57269" y="57269"/>
                  </a:cubicBezTo>
                  <a:cubicBezTo>
                    <a:pt x="54043" y="63722"/>
                    <a:pt x="50816" y="73401"/>
                    <a:pt x="50816" y="83080"/>
                  </a:cubicBezTo>
                  <a:lnTo>
                    <a:pt x="50816" y="141156"/>
                  </a:lnTo>
                  <a:lnTo>
                    <a:pt x="12099" y="141156"/>
                  </a:lnTo>
                  <a:lnTo>
                    <a:pt x="12099" y="15325"/>
                  </a:lnTo>
                  <a:lnTo>
                    <a:pt x="47590" y="15325"/>
                  </a:lnTo>
                  <a:lnTo>
                    <a:pt x="47590" y="31458"/>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2" name="Google Shape;52;p2"/>
            <p:cNvSpPr/>
            <p:nvPr/>
          </p:nvSpPr>
          <p:spPr>
            <a:xfrm>
              <a:off x="7419002" y="957530"/>
              <a:ext cx="145189" cy="209717"/>
            </a:xfrm>
            <a:custGeom>
              <a:rect b="b" l="l" r="r" t="t"/>
              <a:pathLst>
                <a:path extrusionOk="0" h="209717" w="145188">
                  <a:moveTo>
                    <a:pt x="78241" y="205684"/>
                  </a:moveTo>
                  <a:cubicBezTo>
                    <a:pt x="68561" y="205684"/>
                    <a:pt x="60495" y="204071"/>
                    <a:pt x="54043" y="202458"/>
                  </a:cubicBezTo>
                  <a:cubicBezTo>
                    <a:pt x="47590" y="200845"/>
                    <a:pt x="41137" y="197618"/>
                    <a:pt x="34684" y="192779"/>
                  </a:cubicBezTo>
                  <a:cubicBezTo>
                    <a:pt x="29844" y="189552"/>
                    <a:pt x="25005" y="184713"/>
                    <a:pt x="21778" y="179873"/>
                  </a:cubicBezTo>
                  <a:cubicBezTo>
                    <a:pt x="18552" y="175033"/>
                    <a:pt x="15326" y="170194"/>
                    <a:pt x="13712" y="165354"/>
                  </a:cubicBezTo>
                  <a:lnTo>
                    <a:pt x="50816" y="150835"/>
                  </a:lnTo>
                  <a:cubicBezTo>
                    <a:pt x="52429" y="157288"/>
                    <a:pt x="57269" y="162128"/>
                    <a:pt x="62109" y="165354"/>
                  </a:cubicBezTo>
                  <a:cubicBezTo>
                    <a:pt x="66948" y="168580"/>
                    <a:pt x="73401" y="170194"/>
                    <a:pt x="78241" y="170194"/>
                  </a:cubicBezTo>
                  <a:cubicBezTo>
                    <a:pt x="87920" y="170194"/>
                    <a:pt x="94373" y="166967"/>
                    <a:pt x="100826" y="160514"/>
                  </a:cubicBezTo>
                  <a:cubicBezTo>
                    <a:pt x="107278" y="154062"/>
                    <a:pt x="108892" y="145996"/>
                    <a:pt x="108892" y="134703"/>
                  </a:cubicBezTo>
                  <a:lnTo>
                    <a:pt x="108892" y="128250"/>
                  </a:lnTo>
                  <a:lnTo>
                    <a:pt x="105665" y="128250"/>
                  </a:lnTo>
                  <a:cubicBezTo>
                    <a:pt x="97599" y="139543"/>
                    <a:pt x="86307" y="144382"/>
                    <a:pt x="70175" y="144382"/>
                  </a:cubicBezTo>
                  <a:cubicBezTo>
                    <a:pt x="63722" y="144382"/>
                    <a:pt x="55656" y="142769"/>
                    <a:pt x="49203" y="139543"/>
                  </a:cubicBezTo>
                  <a:cubicBezTo>
                    <a:pt x="42750" y="136316"/>
                    <a:pt x="36297" y="131477"/>
                    <a:pt x="29844" y="126637"/>
                  </a:cubicBezTo>
                  <a:cubicBezTo>
                    <a:pt x="23392" y="121797"/>
                    <a:pt x="20165" y="113731"/>
                    <a:pt x="16939" y="105665"/>
                  </a:cubicBezTo>
                  <a:cubicBezTo>
                    <a:pt x="13712" y="97599"/>
                    <a:pt x="12099" y="87920"/>
                    <a:pt x="12099" y="78241"/>
                  </a:cubicBezTo>
                  <a:cubicBezTo>
                    <a:pt x="12099" y="68561"/>
                    <a:pt x="13712" y="58882"/>
                    <a:pt x="16939" y="50816"/>
                  </a:cubicBezTo>
                  <a:cubicBezTo>
                    <a:pt x="20165" y="42750"/>
                    <a:pt x="25005" y="36297"/>
                    <a:pt x="29844" y="29844"/>
                  </a:cubicBezTo>
                  <a:cubicBezTo>
                    <a:pt x="34684" y="25005"/>
                    <a:pt x="41137" y="20165"/>
                    <a:pt x="49203" y="16939"/>
                  </a:cubicBezTo>
                  <a:cubicBezTo>
                    <a:pt x="57269" y="13712"/>
                    <a:pt x="63722" y="12099"/>
                    <a:pt x="70175" y="12099"/>
                  </a:cubicBezTo>
                  <a:cubicBezTo>
                    <a:pt x="86307" y="12099"/>
                    <a:pt x="97599" y="16939"/>
                    <a:pt x="105665" y="28231"/>
                  </a:cubicBezTo>
                  <a:lnTo>
                    <a:pt x="108892" y="28231"/>
                  </a:lnTo>
                  <a:lnTo>
                    <a:pt x="108892" y="16939"/>
                  </a:lnTo>
                  <a:lnTo>
                    <a:pt x="145996" y="16939"/>
                  </a:lnTo>
                  <a:lnTo>
                    <a:pt x="145996" y="131477"/>
                  </a:lnTo>
                  <a:cubicBezTo>
                    <a:pt x="145996" y="141156"/>
                    <a:pt x="144382" y="150835"/>
                    <a:pt x="141156" y="160514"/>
                  </a:cubicBezTo>
                  <a:cubicBezTo>
                    <a:pt x="137929" y="168580"/>
                    <a:pt x="133090" y="176646"/>
                    <a:pt x="128250" y="183099"/>
                  </a:cubicBezTo>
                  <a:cubicBezTo>
                    <a:pt x="121797" y="189552"/>
                    <a:pt x="115345" y="194392"/>
                    <a:pt x="107278" y="197618"/>
                  </a:cubicBezTo>
                  <a:cubicBezTo>
                    <a:pt x="97599" y="204071"/>
                    <a:pt x="87920" y="205684"/>
                    <a:pt x="78241" y="205684"/>
                  </a:cubicBezTo>
                  <a:close/>
                  <a:moveTo>
                    <a:pt x="79854" y="110505"/>
                  </a:moveTo>
                  <a:cubicBezTo>
                    <a:pt x="83080" y="110505"/>
                    <a:pt x="86307" y="110505"/>
                    <a:pt x="91146" y="108892"/>
                  </a:cubicBezTo>
                  <a:cubicBezTo>
                    <a:pt x="94373" y="107278"/>
                    <a:pt x="97599" y="105665"/>
                    <a:pt x="100826" y="102439"/>
                  </a:cubicBezTo>
                  <a:cubicBezTo>
                    <a:pt x="104052" y="99212"/>
                    <a:pt x="105665" y="97599"/>
                    <a:pt x="107278" y="92760"/>
                  </a:cubicBezTo>
                  <a:cubicBezTo>
                    <a:pt x="108892" y="89533"/>
                    <a:pt x="110505" y="84694"/>
                    <a:pt x="110505" y="79854"/>
                  </a:cubicBezTo>
                  <a:cubicBezTo>
                    <a:pt x="110505" y="75014"/>
                    <a:pt x="108892" y="70175"/>
                    <a:pt x="107278" y="66948"/>
                  </a:cubicBezTo>
                  <a:cubicBezTo>
                    <a:pt x="105665" y="63722"/>
                    <a:pt x="104052" y="60495"/>
                    <a:pt x="100826" y="57269"/>
                  </a:cubicBezTo>
                  <a:cubicBezTo>
                    <a:pt x="97599" y="54043"/>
                    <a:pt x="94373" y="52429"/>
                    <a:pt x="91146" y="50816"/>
                  </a:cubicBezTo>
                  <a:cubicBezTo>
                    <a:pt x="87920" y="49203"/>
                    <a:pt x="84694" y="49203"/>
                    <a:pt x="79854" y="49203"/>
                  </a:cubicBezTo>
                  <a:cubicBezTo>
                    <a:pt x="76627" y="49203"/>
                    <a:pt x="73401" y="49203"/>
                    <a:pt x="68561" y="50816"/>
                  </a:cubicBezTo>
                  <a:cubicBezTo>
                    <a:pt x="65335" y="52429"/>
                    <a:pt x="62109" y="54043"/>
                    <a:pt x="58882" y="57269"/>
                  </a:cubicBezTo>
                  <a:cubicBezTo>
                    <a:pt x="55656" y="60495"/>
                    <a:pt x="54043" y="62109"/>
                    <a:pt x="52429" y="66948"/>
                  </a:cubicBezTo>
                  <a:cubicBezTo>
                    <a:pt x="50816" y="70175"/>
                    <a:pt x="49203" y="75014"/>
                    <a:pt x="49203" y="79854"/>
                  </a:cubicBezTo>
                  <a:cubicBezTo>
                    <a:pt x="49203" y="84694"/>
                    <a:pt x="50816" y="89533"/>
                    <a:pt x="52429" y="92760"/>
                  </a:cubicBezTo>
                  <a:cubicBezTo>
                    <a:pt x="54043" y="95986"/>
                    <a:pt x="55656" y="99212"/>
                    <a:pt x="58882" y="102439"/>
                  </a:cubicBezTo>
                  <a:cubicBezTo>
                    <a:pt x="62109" y="105665"/>
                    <a:pt x="65335" y="107278"/>
                    <a:pt x="68561" y="108892"/>
                  </a:cubicBezTo>
                  <a:cubicBezTo>
                    <a:pt x="71788" y="110505"/>
                    <a:pt x="75014" y="110505"/>
                    <a:pt x="79854" y="110505"/>
                  </a:cubicBez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3" name="Google Shape;53;p2"/>
            <p:cNvSpPr/>
            <p:nvPr/>
          </p:nvSpPr>
          <p:spPr>
            <a:xfrm>
              <a:off x="6067132" y="2764325"/>
              <a:ext cx="2226229" cy="1177643"/>
            </a:xfrm>
            <a:custGeom>
              <a:rect b="b" l="l" r="r" t="t"/>
              <a:pathLst>
                <a:path extrusionOk="0" h="1177643" w="2226229">
                  <a:moveTo>
                    <a:pt x="2202838" y="604147"/>
                  </a:moveTo>
                  <a:cubicBezTo>
                    <a:pt x="2207678" y="596081"/>
                    <a:pt x="2212517" y="589628"/>
                    <a:pt x="2215744" y="581562"/>
                  </a:cubicBezTo>
                  <a:lnTo>
                    <a:pt x="1113921" y="12099"/>
                  </a:lnTo>
                  <a:lnTo>
                    <a:pt x="12099" y="581562"/>
                  </a:lnTo>
                  <a:cubicBezTo>
                    <a:pt x="15325" y="589628"/>
                    <a:pt x="20165" y="597694"/>
                    <a:pt x="25005" y="604147"/>
                  </a:cubicBezTo>
                  <a:lnTo>
                    <a:pt x="1113921" y="1167157"/>
                  </a:lnTo>
                  <a:lnTo>
                    <a:pt x="2202838" y="604147"/>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 name="Google Shape;54;p2"/>
            <p:cNvSpPr/>
            <p:nvPr/>
          </p:nvSpPr>
          <p:spPr>
            <a:xfrm>
              <a:off x="6080038" y="3356373"/>
              <a:ext cx="1113115" cy="887265"/>
            </a:xfrm>
            <a:custGeom>
              <a:rect b="b" l="l" r="r" t="t"/>
              <a:pathLst>
                <a:path extrusionOk="0" h="887265" w="1113114">
                  <a:moveTo>
                    <a:pt x="12099" y="12099"/>
                  </a:moveTo>
                  <a:cubicBezTo>
                    <a:pt x="20165" y="25005"/>
                    <a:pt x="31458" y="36297"/>
                    <a:pt x="44363" y="47590"/>
                  </a:cubicBezTo>
                  <a:lnTo>
                    <a:pt x="1009063" y="846128"/>
                  </a:lnTo>
                  <a:cubicBezTo>
                    <a:pt x="1036487" y="868713"/>
                    <a:pt x="1068751" y="880006"/>
                    <a:pt x="1102629" y="880006"/>
                  </a:cubicBezTo>
                  <a:lnTo>
                    <a:pt x="1102629" y="575109"/>
                  </a:lnTo>
                  <a:lnTo>
                    <a:pt x="12099" y="12099"/>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5" name="Google Shape;55;p2"/>
            <p:cNvSpPr/>
            <p:nvPr/>
          </p:nvSpPr>
          <p:spPr>
            <a:xfrm>
              <a:off x="7170568" y="3354760"/>
              <a:ext cx="1113115" cy="887265"/>
            </a:xfrm>
            <a:custGeom>
              <a:rect b="b" l="l" r="r" t="t"/>
              <a:pathLst>
                <a:path extrusionOk="0" h="887265" w="1113114">
                  <a:moveTo>
                    <a:pt x="104052" y="846128"/>
                  </a:moveTo>
                  <a:lnTo>
                    <a:pt x="1068752" y="47590"/>
                  </a:lnTo>
                  <a:cubicBezTo>
                    <a:pt x="1081657" y="37911"/>
                    <a:pt x="1091337" y="25005"/>
                    <a:pt x="1101016" y="12099"/>
                  </a:cubicBezTo>
                  <a:lnTo>
                    <a:pt x="12099" y="575109"/>
                  </a:lnTo>
                  <a:lnTo>
                    <a:pt x="12099" y="880006"/>
                  </a:lnTo>
                  <a:cubicBezTo>
                    <a:pt x="42750" y="880006"/>
                    <a:pt x="76627" y="868714"/>
                    <a:pt x="104052" y="846128"/>
                  </a:cubicBezTo>
                  <a:close/>
                </a:path>
              </a:pathLst>
            </a:custGeom>
            <a:solidFill>
              <a:srgbClr val="FF700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 name="Google Shape;56;p2"/>
            <p:cNvSpPr/>
            <p:nvPr/>
          </p:nvSpPr>
          <p:spPr>
            <a:xfrm>
              <a:off x="6601105" y="2106136"/>
              <a:ext cx="225849" cy="387170"/>
            </a:xfrm>
            <a:custGeom>
              <a:rect b="b" l="l" r="r" t="t"/>
              <a:pathLst>
                <a:path extrusionOk="0" h="387170" w="225849">
                  <a:moveTo>
                    <a:pt x="220203" y="329901"/>
                  </a:moveTo>
                  <a:lnTo>
                    <a:pt x="220203" y="128250"/>
                  </a:lnTo>
                  <a:lnTo>
                    <a:pt x="220203" y="126637"/>
                  </a:lnTo>
                  <a:lnTo>
                    <a:pt x="116958" y="12099"/>
                  </a:lnTo>
                  <a:lnTo>
                    <a:pt x="12099" y="126637"/>
                  </a:lnTo>
                  <a:lnTo>
                    <a:pt x="12099" y="126637"/>
                  </a:lnTo>
                  <a:lnTo>
                    <a:pt x="12099" y="128250"/>
                  </a:lnTo>
                  <a:lnTo>
                    <a:pt x="12099" y="329901"/>
                  </a:lnTo>
                  <a:lnTo>
                    <a:pt x="115344" y="384750"/>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 name="Google Shape;57;p2"/>
            <p:cNvSpPr/>
            <p:nvPr/>
          </p:nvSpPr>
          <p:spPr>
            <a:xfrm>
              <a:off x="7609361" y="2532023"/>
              <a:ext cx="209717" cy="112925"/>
            </a:xfrm>
            <a:custGeom>
              <a:rect b="b" l="l" r="r" t="t"/>
              <a:pathLst>
                <a:path extrusionOk="0" h="112924" w="209717">
                  <a:moveTo>
                    <a:pt x="12099" y="63722"/>
                  </a:moveTo>
                  <a:lnTo>
                    <a:pt x="110505" y="113731"/>
                  </a:lnTo>
                  <a:lnTo>
                    <a:pt x="207297" y="63722"/>
                  </a:lnTo>
                  <a:lnTo>
                    <a:pt x="110505" y="12099"/>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 name="Google Shape;58;p2"/>
            <p:cNvSpPr/>
            <p:nvPr/>
          </p:nvSpPr>
          <p:spPr>
            <a:xfrm>
              <a:off x="7609361" y="2583646"/>
              <a:ext cx="112925" cy="467831"/>
            </a:xfrm>
            <a:custGeom>
              <a:rect b="b" l="l" r="r" t="t"/>
              <a:pathLst>
                <a:path extrusionOk="0" h="467830" w="112924">
                  <a:moveTo>
                    <a:pt x="12099" y="415402"/>
                  </a:moveTo>
                  <a:lnTo>
                    <a:pt x="110505" y="465411"/>
                  </a:lnTo>
                  <a:lnTo>
                    <a:pt x="110505" y="62109"/>
                  </a:lnTo>
                  <a:lnTo>
                    <a:pt x="12099" y="12099"/>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 name="Google Shape;59;p2"/>
            <p:cNvSpPr/>
            <p:nvPr/>
          </p:nvSpPr>
          <p:spPr>
            <a:xfrm>
              <a:off x="7707767" y="2583646"/>
              <a:ext cx="112925" cy="467831"/>
            </a:xfrm>
            <a:custGeom>
              <a:rect b="b" l="l" r="r" t="t"/>
              <a:pathLst>
                <a:path extrusionOk="0" h="467830" w="112924">
                  <a:moveTo>
                    <a:pt x="12099" y="465411"/>
                  </a:moveTo>
                  <a:lnTo>
                    <a:pt x="108892" y="415402"/>
                  </a:lnTo>
                  <a:lnTo>
                    <a:pt x="108892" y="12099"/>
                  </a:lnTo>
                  <a:lnTo>
                    <a:pt x="12099" y="62109"/>
                  </a:lnTo>
                  <a:close/>
                </a:path>
              </a:pathLst>
            </a:custGeom>
            <a:solidFill>
              <a:srgbClr val="FF92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 name="Google Shape;60;p2"/>
            <p:cNvSpPr/>
            <p:nvPr/>
          </p:nvSpPr>
          <p:spPr>
            <a:xfrm>
              <a:off x="7707767" y="2473948"/>
              <a:ext cx="112925" cy="177453"/>
            </a:xfrm>
            <a:custGeom>
              <a:rect b="b" l="l" r="r" t="t"/>
              <a:pathLst>
                <a:path extrusionOk="0" h="177453" w="112924">
                  <a:moveTo>
                    <a:pt x="12099" y="171807"/>
                  </a:moveTo>
                  <a:lnTo>
                    <a:pt x="110505" y="121797"/>
                  </a:lnTo>
                  <a:lnTo>
                    <a:pt x="12099" y="12099"/>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 name="Google Shape;61;p2"/>
            <p:cNvSpPr/>
            <p:nvPr/>
          </p:nvSpPr>
          <p:spPr>
            <a:xfrm>
              <a:off x="7609361" y="2473948"/>
              <a:ext cx="112925" cy="177453"/>
            </a:xfrm>
            <a:custGeom>
              <a:rect b="b" l="l" r="r" t="t"/>
              <a:pathLst>
                <a:path extrusionOk="0" h="177453" w="112924">
                  <a:moveTo>
                    <a:pt x="110505" y="171807"/>
                  </a:moveTo>
                  <a:lnTo>
                    <a:pt x="110505" y="12099"/>
                  </a:lnTo>
                  <a:lnTo>
                    <a:pt x="12099" y="121797"/>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2" name="Google Shape;62;p2"/>
            <p:cNvSpPr/>
            <p:nvPr/>
          </p:nvSpPr>
          <p:spPr>
            <a:xfrm>
              <a:off x="6394614" y="2772392"/>
              <a:ext cx="225849" cy="177453"/>
            </a:xfrm>
            <a:custGeom>
              <a:rect b="b" l="l" r="r" t="t"/>
              <a:pathLst>
                <a:path extrusionOk="0" h="177453" w="225849">
                  <a:moveTo>
                    <a:pt x="12099" y="65335"/>
                  </a:moveTo>
                  <a:lnTo>
                    <a:pt x="115344" y="173420"/>
                  </a:lnTo>
                  <a:lnTo>
                    <a:pt x="218590" y="120184"/>
                  </a:lnTo>
                  <a:lnTo>
                    <a:pt x="115344" y="12099"/>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3" name="Google Shape;63;p2"/>
            <p:cNvSpPr/>
            <p:nvPr/>
          </p:nvSpPr>
          <p:spPr>
            <a:xfrm>
              <a:off x="6394614" y="2825627"/>
              <a:ext cx="112925" cy="613020"/>
            </a:xfrm>
            <a:custGeom>
              <a:rect b="b" l="l" r="r" t="t"/>
              <a:pathLst>
                <a:path extrusionOk="0" h="613019" w="112924">
                  <a:moveTo>
                    <a:pt x="12099" y="558977"/>
                  </a:moveTo>
                  <a:lnTo>
                    <a:pt x="115344" y="612213"/>
                  </a:lnTo>
                  <a:lnTo>
                    <a:pt x="115344" y="120184"/>
                  </a:lnTo>
                  <a:lnTo>
                    <a:pt x="12099" y="12099"/>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4" name="Google Shape;64;p2"/>
            <p:cNvSpPr/>
            <p:nvPr/>
          </p:nvSpPr>
          <p:spPr>
            <a:xfrm>
              <a:off x="6497859" y="2880477"/>
              <a:ext cx="112925" cy="564623"/>
            </a:xfrm>
            <a:custGeom>
              <a:rect b="b" l="l" r="r" t="t"/>
              <a:pathLst>
                <a:path extrusionOk="0" h="564623" w="112924">
                  <a:moveTo>
                    <a:pt x="12099" y="557364"/>
                  </a:moveTo>
                  <a:lnTo>
                    <a:pt x="115345" y="504128"/>
                  </a:lnTo>
                  <a:lnTo>
                    <a:pt x="115345" y="12099"/>
                  </a:lnTo>
                  <a:lnTo>
                    <a:pt x="12099" y="65335"/>
                  </a:lnTo>
                  <a:close/>
                </a:path>
              </a:pathLst>
            </a:custGeom>
            <a:solidFill>
              <a:srgbClr val="FF92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5" name="Google Shape;65;p2"/>
            <p:cNvSpPr/>
            <p:nvPr/>
          </p:nvSpPr>
          <p:spPr>
            <a:xfrm>
              <a:off x="6601105" y="2606231"/>
              <a:ext cx="225849" cy="80660"/>
            </a:xfrm>
            <a:custGeom>
              <a:rect b="b" l="l" r="r" t="t"/>
              <a:pathLst>
                <a:path extrusionOk="0" h="80660" w="225849">
                  <a:moveTo>
                    <a:pt x="12099" y="71788"/>
                  </a:moveTo>
                  <a:lnTo>
                    <a:pt x="115344" y="65335"/>
                  </a:lnTo>
                  <a:lnTo>
                    <a:pt x="220203" y="12099"/>
                  </a:lnTo>
                  <a:lnTo>
                    <a:pt x="115344" y="16939"/>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6" name="Google Shape;66;p2"/>
            <p:cNvSpPr/>
            <p:nvPr/>
          </p:nvSpPr>
          <p:spPr>
            <a:xfrm>
              <a:off x="6601105" y="2659467"/>
              <a:ext cx="112925" cy="758209"/>
            </a:xfrm>
            <a:custGeom>
              <a:rect b="b" l="l" r="r" t="t"/>
              <a:pathLst>
                <a:path extrusionOk="0" h="758208" w="112924">
                  <a:moveTo>
                    <a:pt x="12099" y="697713"/>
                  </a:moveTo>
                  <a:lnTo>
                    <a:pt x="115344" y="752562"/>
                  </a:lnTo>
                  <a:lnTo>
                    <a:pt x="115344" y="12099"/>
                  </a:lnTo>
                  <a:lnTo>
                    <a:pt x="12099" y="18552"/>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7" name="Google Shape;67;p2"/>
            <p:cNvSpPr/>
            <p:nvPr/>
          </p:nvSpPr>
          <p:spPr>
            <a:xfrm>
              <a:off x="6704350" y="2606231"/>
              <a:ext cx="129057" cy="806605"/>
            </a:xfrm>
            <a:custGeom>
              <a:rect b="b" l="l" r="r" t="t"/>
              <a:pathLst>
                <a:path extrusionOk="0" h="806604" w="129056">
                  <a:moveTo>
                    <a:pt x="12099" y="805798"/>
                  </a:moveTo>
                  <a:lnTo>
                    <a:pt x="116958" y="750949"/>
                  </a:lnTo>
                  <a:lnTo>
                    <a:pt x="116958" y="12099"/>
                  </a:lnTo>
                  <a:lnTo>
                    <a:pt x="12099" y="65335"/>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8" name="Google Shape;68;p2"/>
            <p:cNvSpPr/>
            <p:nvPr/>
          </p:nvSpPr>
          <p:spPr>
            <a:xfrm>
              <a:off x="6601105" y="2167438"/>
              <a:ext cx="225849" cy="129057"/>
            </a:xfrm>
            <a:custGeom>
              <a:rect b="b" l="l" r="r" t="t"/>
              <a:pathLst>
                <a:path extrusionOk="0" h="129056" w="225849">
                  <a:moveTo>
                    <a:pt x="12099" y="66948"/>
                  </a:moveTo>
                  <a:lnTo>
                    <a:pt x="115344" y="120184"/>
                  </a:lnTo>
                  <a:lnTo>
                    <a:pt x="220203" y="66948"/>
                  </a:lnTo>
                  <a:lnTo>
                    <a:pt x="115344" y="12099"/>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9" name="Google Shape;69;p2"/>
            <p:cNvSpPr/>
            <p:nvPr/>
          </p:nvSpPr>
          <p:spPr>
            <a:xfrm>
              <a:off x="6601105" y="2222287"/>
              <a:ext cx="112925" cy="274246"/>
            </a:xfrm>
            <a:custGeom>
              <a:rect b="b" l="l" r="r" t="t"/>
              <a:pathLst>
                <a:path extrusionOk="0" h="274245" w="112924">
                  <a:moveTo>
                    <a:pt x="12099" y="213750"/>
                  </a:moveTo>
                  <a:lnTo>
                    <a:pt x="115344" y="268599"/>
                  </a:lnTo>
                  <a:lnTo>
                    <a:pt x="115344" y="65335"/>
                  </a:lnTo>
                  <a:lnTo>
                    <a:pt x="12099" y="12099"/>
                  </a:lnTo>
                  <a:close/>
                </a:path>
              </a:pathLst>
            </a:custGeom>
            <a:solidFill>
              <a:srgbClr val="FC77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0" name="Google Shape;70;p2"/>
            <p:cNvSpPr/>
            <p:nvPr/>
          </p:nvSpPr>
          <p:spPr>
            <a:xfrm>
              <a:off x="6704350" y="2222287"/>
              <a:ext cx="129057" cy="274246"/>
            </a:xfrm>
            <a:custGeom>
              <a:rect b="b" l="l" r="r" t="t"/>
              <a:pathLst>
                <a:path extrusionOk="0" h="274245" w="129056">
                  <a:moveTo>
                    <a:pt x="12099" y="268599"/>
                  </a:moveTo>
                  <a:lnTo>
                    <a:pt x="116958" y="213750"/>
                  </a:lnTo>
                  <a:lnTo>
                    <a:pt x="116958" y="12099"/>
                  </a:lnTo>
                  <a:lnTo>
                    <a:pt x="12099" y="65335"/>
                  </a:lnTo>
                  <a:close/>
                </a:path>
              </a:pathLst>
            </a:custGeom>
            <a:solidFill>
              <a:srgbClr val="E947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1" name="Google Shape;71;p2"/>
            <p:cNvSpPr/>
            <p:nvPr/>
          </p:nvSpPr>
          <p:spPr>
            <a:xfrm>
              <a:off x="6705963" y="2106136"/>
              <a:ext cx="112925" cy="193585"/>
            </a:xfrm>
            <a:custGeom>
              <a:rect b="b" l="l" r="r" t="t"/>
              <a:pathLst>
                <a:path extrusionOk="0" h="193585" w="112924">
                  <a:moveTo>
                    <a:pt x="12099" y="181486"/>
                  </a:moveTo>
                  <a:lnTo>
                    <a:pt x="115344" y="126637"/>
                  </a:lnTo>
                  <a:lnTo>
                    <a:pt x="12099" y="12099"/>
                  </a:lnTo>
                  <a:close/>
                </a:path>
              </a:pathLst>
            </a:custGeom>
            <a:solidFill>
              <a:srgbClr val="F84B2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2" name="Google Shape;72;p2"/>
            <p:cNvSpPr/>
            <p:nvPr/>
          </p:nvSpPr>
          <p:spPr>
            <a:xfrm>
              <a:off x="6601105" y="2106136"/>
              <a:ext cx="129057" cy="193585"/>
            </a:xfrm>
            <a:custGeom>
              <a:rect b="b" l="l" r="r" t="t"/>
              <a:pathLst>
                <a:path extrusionOk="0" h="193585" w="129056">
                  <a:moveTo>
                    <a:pt x="116958" y="181486"/>
                  </a:moveTo>
                  <a:lnTo>
                    <a:pt x="116958" y="12099"/>
                  </a:lnTo>
                  <a:lnTo>
                    <a:pt x="12099" y="126637"/>
                  </a:lnTo>
                  <a:close/>
                </a:path>
              </a:pathLst>
            </a:custGeom>
            <a:solidFill>
              <a:srgbClr val="FF9D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3" name="Google Shape;73;p2"/>
            <p:cNvSpPr/>
            <p:nvPr/>
          </p:nvSpPr>
          <p:spPr>
            <a:xfrm>
              <a:off x="6636595" y="2311013"/>
              <a:ext cx="48396" cy="96793"/>
            </a:xfrm>
            <a:custGeom>
              <a:rect b="b" l="l" r="r" t="t"/>
              <a:pathLst>
                <a:path extrusionOk="0" h="96792" w="48396">
                  <a:moveTo>
                    <a:pt x="12099" y="73401"/>
                  </a:moveTo>
                  <a:lnTo>
                    <a:pt x="44363" y="89533"/>
                  </a:lnTo>
                  <a:lnTo>
                    <a:pt x="44363" y="28231"/>
                  </a:lnTo>
                  <a:lnTo>
                    <a:pt x="12099" y="12099"/>
                  </a:lnTo>
                  <a:close/>
                </a:path>
              </a:pathLst>
            </a:custGeom>
            <a:solidFill>
              <a:srgbClr val="FFFE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4" name="Google Shape;74;p2"/>
            <p:cNvSpPr/>
            <p:nvPr/>
          </p:nvSpPr>
          <p:spPr>
            <a:xfrm>
              <a:off x="6636595" y="2311013"/>
              <a:ext cx="48396" cy="80660"/>
            </a:xfrm>
            <a:custGeom>
              <a:rect b="b" l="l" r="r" t="t"/>
              <a:pathLst>
                <a:path extrusionOk="0" h="80660" w="48396">
                  <a:moveTo>
                    <a:pt x="12099" y="73401"/>
                  </a:moveTo>
                  <a:lnTo>
                    <a:pt x="44363" y="57269"/>
                  </a:lnTo>
                  <a:lnTo>
                    <a:pt x="44363" y="28231"/>
                  </a:lnTo>
                  <a:lnTo>
                    <a:pt x="12099" y="12099"/>
                  </a:lnTo>
                  <a:close/>
                </a:path>
              </a:pathLst>
            </a:custGeom>
            <a:solidFill>
              <a:srgbClr val="D3111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5" name="Google Shape;75;p2"/>
            <p:cNvSpPr/>
            <p:nvPr/>
          </p:nvSpPr>
          <p:spPr>
            <a:xfrm>
              <a:off x="7609361" y="2756259"/>
              <a:ext cx="500095" cy="806605"/>
            </a:xfrm>
            <a:custGeom>
              <a:rect b="b" l="l" r="r" t="t"/>
              <a:pathLst>
                <a:path extrusionOk="0" h="806604" w="500095">
                  <a:moveTo>
                    <a:pt x="12099" y="799345"/>
                  </a:moveTo>
                  <a:lnTo>
                    <a:pt x="496062" y="547685"/>
                  </a:lnTo>
                  <a:lnTo>
                    <a:pt x="12099" y="12099"/>
                  </a:lnTo>
                  <a:close/>
                </a:path>
              </a:pathLst>
            </a:custGeom>
            <a:solidFill>
              <a:srgbClr val="FF92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6" name="Google Shape;76;p2"/>
            <p:cNvSpPr/>
            <p:nvPr/>
          </p:nvSpPr>
          <p:spPr>
            <a:xfrm>
              <a:off x="7123785" y="2756259"/>
              <a:ext cx="500095" cy="806605"/>
            </a:xfrm>
            <a:custGeom>
              <a:rect b="b" l="l" r="r" t="t"/>
              <a:pathLst>
                <a:path extrusionOk="0" h="806604" w="500095">
                  <a:moveTo>
                    <a:pt x="497675" y="799345"/>
                  </a:moveTo>
                  <a:lnTo>
                    <a:pt x="497675" y="12099"/>
                  </a:lnTo>
                  <a:lnTo>
                    <a:pt x="12099" y="547685"/>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7" name="Google Shape;77;p2"/>
            <p:cNvSpPr/>
            <p:nvPr/>
          </p:nvSpPr>
          <p:spPr>
            <a:xfrm>
              <a:off x="7609361" y="2756259"/>
              <a:ext cx="258114" cy="403302"/>
            </a:xfrm>
            <a:custGeom>
              <a:rect b="b" l="l" r="r" t="t"/>
              <a:pathLst>
                <a:path extrusionOk="0" h="403302" w="258113">
                  <a:moveTo>
                    <a:pt x="12099" y="397656"/>
                  </a:moveTo>
                  <a:lnTo>
                    <a:pt x="249241" y="275052"/>
                  </a:lnTo>
                  <a:lnTo>
                    <a:pt x="12099" y="12099"/>
                  </a:lnTo>
                  <a:close/>
                </a:path>
              </a:pathLst>
            </a:custGeom>
            <a:solidFill>
              <a:srgbClr val="E947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8" name="Google Shape;78;p2"/>
            <p:cNvSpPr/>
            <p:nvPr/>
          </p:nvSpPr>
          <p:spPr>
            <a:xfrm>
              <a:off x="7370606" y="2756259"/>
              <a:ext cx="258114" cy="403302"/>
            </a:xfrm>
            <a:custGeom>
              <a:rect b="b" l="l" r="r" t="t"/>
              <a:pathLst>
                <a:path extrusionOk="0" h="403302" w="258113">
                  <a:moveTo>
                    <a:pt x="250854" y="397656"/>
                  </a:moveTo>
                  <a:lnTo>
                    <a:pt x="250854" y="12099"/>
                  </a:lnTo>
                  <a:lnTo>
                    <a:pt x="12099" y="275052"/>
                  </a:lnTo>
                  <a:close/>
                </a:path>
              </a:pathLst>
            </a:custGeom>
            <a:solidFill>
              <a:srgbClr val="FC77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79" name="Google Shape;79;p2"/>
            <p:cNvSpPr/>
            <p:nvPr/>
          </p:nvSpPr>
          <p:spPr>
            <a:xfrm>
              <a:off x="6704350" y="2925646"/>
              <a:ext cx="403302" cy="645284"/>
            </a:xfrm>
            <a:custGeom>
              <a:rect b="b" l="l" r="r" t="t"/>
              <a:pathLst>
                <a:path extrusionOk="0" h="645283" w="403302">
                  <a:moveTo>
                    <a:pt x="12099" y="642864"/>
                  </a:moveTo>
                  <a:lnTo>
                    <a:pt x="400883" y="442826"/>
                  </a:lnTo>
                  <a:lnTo>
                    <a:pt x="12099" y="12099"/>
                  </a:lnTo>
                  <a:close/>
                </a:path>
              </a:pathLst>
            </a:custGeom>
            <a:solidFill>
              <a:srgbClr val="FF92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0" name="Google Shape;80;p2"/>
            <p:cNvSpPr/>
            <p:nvPr/>
          </p:nvSpPr>
          <p:spPr>
            <a:xfrm>
              <a:off x="6315567" y="2925646"/>
              <a:ext cx="403302" cy="645284"/>
            </a:xfrm>
            <a:custGeom>
              <a:rect b="b" l="l" r="r" t="t"/>
              <a:pathLst>
                <a:path extrusionOk="0" h="645283" w="403302">
                  <a:moveTo>
                    <a:pt x="400883" y="642864"/>
                  </a:moveTo>
                  <a:lnTo>
                    <a:pt x="400883" y="12099"/>
                  </a:lnTo>
                  <a:lnTo>
                    <a:pt x="12099" y="442826"/>
                  </a:lnTo>
                  <a:close/>
                </a:path>
              </a:pathLst>
            </a:custGeom>
            <a:solidFill>
              <a:srgbClr val="FFFD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1" name="Google Shape;81;p2"/>
            <p:cNvSpPr/>
            <p:nvPr/>
          </p:nvSpPr>
          <p:spPr>
            <a:xfrm>
              <a:off x="6860832" y="2985335"/>
              <a:ext cx="322642" cy="758209"/>
            </a:xfrm>
            <a:custGeom>
              <a:rect b="b" l="l" r="r" t="t"/>
              <a:pathLst>
                <a:path extrusionOk="0" h="758208" w="322641">
                  <a:moveTo>
                    <a:pt x="12099" y="599307"/>
                  </a:moveTo>
                  <a:lnTo>
                    <a:pt x="320222" y="757402"/>
                  </a:lnTo>
                  <a:lnTo>
                    <a:pt x="320222" y="170194"/>
                  </a:lnTo>
                  <a:lnTo>
                    <a:pt x="12099" y="12099"/>
                  </a:lnTo>
                  <a:close/>
                </a:path>
              </a:pathLst>
            </a:custGeom>
            <a:solidFill>
              <a:srgbClr val="FC77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2" name="Google Shape;82;p2"/>
            <p:cNvSpPr/>
            <p:nvPr/>
          </p:nvSpPr>
          <p:spPr>
            <a:xfrm>
              <a:off x="7168955" y="2985335"/>
              <a:ext cx="322642" cy="758209"/>
            </a:xfrm>
            <a:custGeom>
              <a:rect b="b" l="l" r="r" t="t"/>
              <a:pathLst>
                <a:path extrusionOk="0" h="758208" w="322641">
                  <a:moveTo>
                    <a:pt x="12099" y="757402"/>
                  </a:moveTo>
                  <a:lnTo>
                    <a:pt x="320222" y="599307"/>
                  </a:lnTo>
                  <a:lnTo>
                    <a:pt x="320222" y="12099"/>
                  </a:lnTo>
                  <a:lnTo>
                    <a:pt x="12099" y="170194"/>
                  </a:lnTo>
                  <a:close/>
                </a:path>
              </a:pathLst>
            </a:custGeom>
            <a:solidFill>
              <a:srgbClr val="E947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3" name="Google Shape;83;p2"/>
            <p:cNvSpPr/>
            <p:nvPr/>
          </p:nvSpPr>
          <p:spPr>
            <a:xfrm>
              <a:off x="6802756" y="3393477"/>
              <a:ext cx="742076" cy="387170"/>
            </a:xfrm>
            <a:custGeom>
              <a:rect b="b" l="l" r="r" t="t"/>
              <a:pathLst>
                <a:path extrusionOk="0" h="387170" w="742076">
                  <a:moveTo>
                    <a:pt x="12099" y="200845"/>
                  </a:moveTo>
                  <a:lnTo>
                    <a:pt x="378298" y="12099"/>
                  </a:lnTo>
                  <a:lnTo>
                    <a:pt x="744496" y="200845"/>
                  </a:lnTo>
                  <a:lnTo>
                    <a:pt x="378298" y="389590"/>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4" name="Google Shape;84;p2"/>
            <p:cNvSpPr/>
            <p:nvPr/>
          </p:nvSpPr>
          <p:spPr>
            <a:xfrm>
              <a:off x="6802756" y="2767552"/>
              <a:ext cx="742076" cy="387170"/>
            </a:xfrm>
            <a:custGeom>
              <a:rect b="b" l="l" r="r" t="t"/>
              <a:pathLst>
                <a:path extrusionOk="0" h="387170" w="742076">
                  <a:moveTo>
                    <a:pt x="12099" y="200845"/>
                  </a:moveTo>
                  <a:lnTo>
                    <a:pt x="378298" y="12099"/>
                  </a:lnTo>
                  <a:lnTo>
                    <a:pt x="744496" y="200845"/>
                  </a:lnTo>
                  <a:lnTo>
                    <a:pt x="378298" y="389590"/>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5" name="Google Shape;85;p2"/>
            <p:cNvSpPr/>
            <p:nvPr/>
          </p:nvSpPr>
          <p:spPr>
            <a:xfrm>
              <a:off x="6802756" y="2956297"/>
              <a:ext cx="387170" cy="838869"/>
            </a:xfrm>
            <a:custGeom>
              <a:rect b="b" l="l" r="r" t="t"/>
              <a:pathLst>
                <a:path extrusionOk="0" h="838869" w="387170">
                  <a:moveTo>
                    <a:pt x="12099" y="638025"/>
                  </a:moveTo>
                  <a:lnTo>
                    <a:pt x="12099" y="12099"/>
                  </a:lnTo>
                  <a:lnTo>
                    <a:pt x="378298" y="200845"/>
                  </a:lnTo>
                  <a:lnTo>
                    <a:pt x="378298" y="826770"/>
                  </a:lnTo>
                  <a:close/>
                </a:path>
              </a:pathLst>
            </a:custGeom>
            <a:solidFill>
              <a:srgbClr val="FC77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6" name="Google Shape;86;p2"/>
            <p:cNvSpPr/>
            <p:nvPr/>
          </p:nvSpPr>
          <p:spPr>
            <a:xfrm>
              <a:off x="7168955" y="2956297"/>
              <a:ext cx="387170" cy="838869"/>
            </a:xfrm>
            <a:custGeom>
              <a:rect b="b" l="l" r="r" t="t"/>
              <a:pathLst>
                <a:path extrusionOk="0" h="838869" w="387170">
                  <a:moveTo>
                    <a:pt x="12099" y="200845"/>
                  </a:moveTo>
                  <a:lnTo>
                    <a:pt x="378298" y="12099"/>
                  </a:lnTo>
                  <a:lnTo>
                    <a:pt x="378298" y="638025"/>
                  </a:lnTo>
                  <a:lnTo>
                    <a:pt x="12099" y="826770"/>
                  </a:lnTo>
                  <a:close/>
                </a:path>
              </a:pathLst>
            </a:custGeom>
            <a:solidFill>
              <a:srgbClr val="E947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7" name="Google Shape;87;p2"/>
            <p:cNvSpPr/>
            <p:nvPr/>
          </p:nvSpPr>
          <p:spPr>
            <a:xfrm>
              <a:off x="6883417" y="2315853"/>
              <a:ext cx="580756" cy="306510"/>
            </a:xfrm>
            <a:custGeom>
              <a:rect b="b" l="l" r="r" t="t"/>
              <a:pathLst>
                <a:path extrusionOk="0" h="306509" w="580755">
                  <a:moveTo>
                    <a:pt x="12099" y="158901"/>
                  </a:moveTo>
                  <a:lnTo>
                    <a:pt x="297637" y="12099"/>
                  </a:lnTo>
                  <a:lnTo>
                    <a:pt x="581562" y="158901"/>
                  </a:lnTo>
                  <a:lnTo>
                    <a:pt x="297637" y="305703"/>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8" name="Google Shape;88;p2"/>
            <p:cNvSpPr/>
            <p:nvPr/>
          </p:nvSpPr>
          <p:spPr>
            <a:xfrm>
              <a:off x="6883417" y="2462655"/>
              <a:ext cx="306510" cy="645284"/>
            </a:xfrm>
            <a:custGeom>
              <a:rect b="b" l="l" r="r" t="t"/>
              <a:pathLst>
                <a:path extrusionOk="0" h="645283" w="306509">
                  <a:moveTo>
                    <a:pt x="12099" y="499289"/>
                  </a:moveTo>
                  <a:lnTo>
                    <a:pt x="12099" y="12099"/>
                  </a:lnTo>
                  <a:lnTo>
                    <a:pt x="297637" y="158901"/>
                  </a:lnTo>
                  <a:lnTo>
                    <a:pt x="297637" y="646090"/>
                  </a:lnTo>
                  <a:close/>
                </a:path>
              </a:pathLst>
            </a:custGeom>
            <a:solidFill>
              <a:srgbClr val="FFFD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89" name="Google Shape;89;p2"/>
            <p:cNvSpPr/>
            <p:nvPr/>
          </p:nvSpPr>
          <p:spPr>
            <a:xfrm>
              <a:off x="7168955" y="2462655"/>
              <a:ext cx="306510" cy="645284"/>
            </a:xfrm>
            <a:custGeom>
              <a:rect b="b" l="l" r="r" t="t"/>
              <a:pathLst>
                <a:path extrusionOk="0" h="645283" w="306509">
                  <a:moveTo>
                    <a:pt x="12099" y="158901"/>
                  </a:moveTo>
                  <a:lnTo>
                    <a:pt x="296024" y="12099"/>
                  </a:lnTo>
                  <a:lnTo>
                    <a:pt x="296024" y="499289"/>
                  </a:lnTo>
                  <a:lnTo>
                    <a:pt x="12099" y="646090"/>
                  </a:lnTo>
                  <a:close/>
                </a:path>
              </a:pathLst>
            </a:custGeom>
            <a:solidFill>
              <a:srgbClr val="FF92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0" name="Google Shape;90;p2"/>
            <p:cNvSpPr/>
            <p:nvPr/>
          </p:nvSpPr>
          <p:spPr>
            <a:xfrm>
              <a:off x="6883417" y="2572353"/>
              <a:ext cx="306510" cy="258114"/>
            </a:xfrm>
            <a:custGeom>
              <a:rect b="b" l="l" r="r" t="t"/>
              <a:pathLst>
                <a:path extrusionOk="0" h="258113" w="306509">
                  <a:moveTo>
                    <a:pt x="12099" y="110505"/>
                  </a:moveTo>
                  <a:lnTo>
                    <a:pt x="12099" y="12099"/>
                  </a:lnTo>
                  <a:lnTo>
                    <a:pt x="297637" y="158901"/>
                  </a:lnTo>
                  <a:lnTo>
                    <a:pt x="297637" y="257307"/>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1" name="Google Shape;91;p2"/>
            <p:cNvSpPr/>
            <p:nvPr/>
          </p:nvSpPr>
          <p:spPr>
            <a:xfrm>
              <a:off x="7168955" y="2572353"/>
              <a:ext cx="306510" cy="258114"/>
            </a:xfrm>
            <a:custGeom>
              <a:rect b="b" l="l" r="r" t="t"/>
              <a:pathLst>
                <a:path extrusionOk="0" h="258113" w="306509">
                  <a:moveTo>
                    <a:pt x="12099" y="158901"/>
                  </a:moveTo>
                  <a:lnTo>
                    <a:pt x="296024" y="12099"/>
                  </a:lnTo>
                  <a:lnTo>
                    <a:pt x="296024" y="110505"/>
                  </a:lnTo>
                  <a:lnTo>
                    <a:pt x="12099" y="257307"/>
                  </a:lnTo>
                  <a:close/>
                </a:path>
              </a:pathLst>
            </a:custGeom>
            <a:solidFill>
              <a:srgbClr val="F284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2" name="Google Shape;92;p2"/>
            <p:cNvSpPr/>
            <p:nvPr/>
          </p:nvSpPr>
          <p:spPr>
            <a:xfrm>
              <a:off x="6949558" y="3207958"/>
              <a:ext cx="96793" cy="403302"/>
            </a:xfrm>
            <a:custGeom>
              <a:rect b="b" l="l" r="r" t="t"/>
              <a:pathLst>
                <a:path extrusionOk="0" h="403302" w="96792">
                  <a:moveTo>
                    <a:pt x="47590" y="12099"/>
                  </a:moveTo>
                  <a:lnTo>
                    <a:pt x="12099" y="50816"/>
                  </a:lnTo>
                  <a:lnTo>
                    <a:pt x="12099" y="392816"/>
                  </a:lnTo>
                  <a:lnTo>
                    <a:pt x="84694" y="376684"/>
                  </a:lnTo>
                  <a:lnTo>
                    <a:pt x="84694" y="87920"/>
                  </a:lnTo>
                  <a:close/>
                </a:path>
              </a:pathLst>
            </a:custGeom>
            <a:solidFill>
              <a:srgbClr val="D340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3" name="Google Shape;93;p2"/>
            <p:cNvSpPr/>
            <p:nvPr/>
          </p:nvSpPr>
          <p:spPr>
            <a:xfrm>
              <a:off x="6949558" y="3549959"/>
              <a:ext cx="96793" cy="96793"/>
            </a:xfrm>
            <a:custGeom>
              <a:rect b="b" l="l" r="r" t="t"/>
              <a:pathLst>
                <a:path extrusionOk="0" h="96792" w="96792">
                  <a:moveTo>
                    <a:pt x="12099" y="50816"/>
                  </a:moveTo>
                  <a:lnTo>
                    <a:pt x="84694" y="12099"/>
                  </a:lnTo>
                  <a:lnTo>
                    <a:pt x="84694" y="87920"/>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4" name="Google Shape;94;p2"/>
            <p:cNvSpPr/>
            <p:nvPr/>
          </p:nvSpPr>
          <p:spPr>
            <a:xfrm>
              <a:off x="6804369" y="2267457"/>
              <a:ext cx="742076" cy="387170"/>
            </a:xfrm>
            <a:custGeom>
              <a:rect b="b" l="l" r="r" t="t"/>
              <a:pathLst>
                <a:path extrusionOk="0" h="387170" w="742076">
                  <a:moveTo>
                    <a:pt x="12099" y="199231"/>
                  </a:moveTo>
                  <a:lnTo>
                    <a:pt x="376684" y="12099"/>
                  </a:lnTo>
                  <a:lnTo>
                    <a:pt x="741270" y="199231"/>
                  </a:lnTo>
                  <a:lnTo>
                    <a:pt x="376684" y="387977"/>
                  </a:lnTo>
                  <a:close/>
                </a:path>
              </a:pathLst>
            </a:custGeom>
            <a:solidFill>
              <a:srgbClr val="D340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5" name="Google Shape;95;p2"/>
            <p:cNvSpPr/>
            <p:nvPr/>
          </p:nvSpPr>
          <p:spPr>
            <a:xfrm>
              <a:off x="6804369" y="2454589"/>
              <a:ext cx="387170" cy="322642"/>
            </a:xfrm>
            <a:custGeom>
              <a:rect b="b" l="l" r="r" t="t"/>
              <a:pathLst>
                <a:path extrusionOk="0" h="322641" w="387170">
                  <a:moveTo>
                    <a:pt x="12099" y="137929"/>
                  </a:moveTo>
                  <a:lnTo>
                    <a:pt x="12099" y="12099"/>
                  </a:lnTo>
                  <a:lnTo>
                    <a:pt x="376684" y="200845"/>
                  </a:lnTo>
                  <a:lnTo>
                    <a:pt x="376684" y="326675"/>
                  </a:lnTo>
                  <a:close/>
                </a:path>
              </a:pathLst>
            </a:custGeom>
            <a:solidFill>
              <a:srgbClr val="FC77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6" name="Google Shape;96;p2"/>
            <p:cNvSpPr/>
            <p:nvPr/>
          </p:nvSpPr>
          <p:spPr>
            <a:xfrm>
              <a:off x="7168955" y="2454589"/>
              <a:ext cx="387170" cy="322642"/>
            </a:xfrm>
            <a:custGeom>
              <a:rect b="b" l="l" r="r" t="t"/>
              <a:pathLst>
                <a:path extrusionOk="0" h="322641" w="387170">
                  <a:moveTo>
                    <a:pt x="12099" y="200845"/>
                  </a:moveTo>
                  <a:lnTo>
                    <a:pt x="376684" y="12099"/>
                  </a:lnTo>
                  <a:lnTo>
                    <a:pt x="376684" y="137929"/>
                  </a:lnTo>
                  <a:lnTo>
                    <a:pt x="12099" y="326675"/>
                  </a:lnTo>
                  <a:close/>
                </a:path>
              </a:pathLst>
            </a:custGeom>
            <a:solidFill>
              <a:srgbClr val="E947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7" name="Google Shape;97;p2"/>
            <p:cNvSpPr/>
            <p:nvPr/>
          </p:nvSpPr>
          <p:spPr>
            <a:xfrm>
              <a:off x="6843086" y="1893192"/>
              <a:ext cx="661416" cy="354906"/>
            </a:xfrm>
            <a:custGeom>
              <a:rect b="b" l="l" r="r" t="t"/>
              <a:pathLst>
                <a:path extrusionOk="0" h="354906" w="661415">
                  <a:moveTo>
                    <a:pt x="12099" y="179873"/>
                  </a:moveTo>
                  <a:lnTo>
                    <a:pt x="337967" y="12099"/>
                  </a:lnTo>
                  <a:lnTo>
                    <a:pt x="663836" y="179873"/>
                  </a:lnTo>
                  <a:lnTo>
                    <a:pt x="337967" y="349260"/>
                  </a:lnTo>
                  <a:close/>
                </a:path>
              </a:pathLst>
            </a:custGeom>
            <a:solidFill>
              <a:srgbClr val="FF700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8" name="Google Shape;98;p2"/>
            <p:cNvSpPr/>
            <p:nvPr/>
          </p:nvSpPr>
          <p:spPr>
            <a:xfrm>
              <a:off x="6843086" y="2060966"/>
              <a:ext cx="338774" cy="580756"/>
            </a:xfrm>
            <a:custGeom>
              <a:rect b="b" l="l" r="r" t="t"/>
              <a:pathLst>
                <a:path extrusionOk="0" h="580755" w="338774">
                  <a:moveTo>
                    <a:pt x="12099" y="402496"/>
                  </a:moveTo>
                  <a:lnTo>
                    <a:pt x="12099" y="12099"/>
                  </a:lnTo>
                  <a:lnTo>
                    <a:pt x="337967" y="181486"/>
                  </a:lnTo>
                  <a:lnTo>
                    <a:pt x="337967" y="570270"/>
                  </a:lnTo>
                  <a:close/>
                </a:path>
              </a:pathLst>
            </a:custGeom>
            <a:solidFill>
              <a:srgbClr val="FFFD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9" name="Google Shape;99;p2"/>
            <p:cNvSpPr/>
            <p:nvPr/>
          </p:nvSpPr>
          <p:spPr>
            <a:xfrm>
              <a:off x="7168955" y="2060966"/>
              <a:ext cx="338774" cy="580756"/>
            </a:xfrm>
            <a:custGeom>
              <a:rect b="b" l="l" r="r" t="t"/>
              <a:pathLst>
                <a:path extrusionOk="0" h="580755" w="338774">
                  <a:moveTo>
                    <a:pt x="12099" y="181486"/>
                  </a:moveTo>
                  <a:lnTo>
                    <a:pt x="337968" y="12099"/>
                  </a:lnTo>
                  <a:lnTo>
                    <a:pt x="337968" y="402496"/>
                  </a:lnTo>
                  <a:lnTo>
                    <a:pt x="12099" y="570270"/>
                  </a:lnTo>
                  <a:close/>
                </a:path>
              </a:pathLst>
            </a:custGeom>
            <a:solidFill>
              <a:srgbClr val="FF92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0" name="Google Shape;100;p2"/>
            <p:cNvSpPr/>
            <p:nvPr/>
          </p:nvSpPr>
          <p:spPr>
            <a:xfrm>
              <a:off x="6975369" y="2277136"/>
              <a:ext cx="64528" cy="145189"/>
            </a:xfrm>
            <a:custGeom>
              <a:rect b="b" l="l" r="r" t="t"/>
              <a:pathLst>
                <a:path extrusionOk="0" h="145188" w="64528">
                  <a:moveTo>
                    <a:pt x="12099" y="112118"/>
                  </a:moveTo>
                  <a:lnTo>
                    <a:pt x="63722" y="137929"/>
                  </a:lnTo>
                  <a:lnTo>
                    <a:pt x="63722" y="37910"/>
                  </a:lnTo>
                  <a:lnTo>
                    <a:pt x="12099" y="12099"/>
                  </a:lnTo>
                  <a:close/>
                </a:path>
              </a:pathLst>
            </a:custGeom>
            <a:solidFill>
              <a:srgbClr val="FF92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1" name="Google Shape;101;p2"/>
            <p:cNvSpPr/>
            <p:nvPr/>
          </p:nvSpPr>
          <p:spPr>
            <a:xfrm>
              <a:off x="6975369" y="2277136"/>
              <a:ext cx="64528" cy="112925"/>
            </a:xfrm>
            <a:custGeom>
              <a:rect b="b" l="l" r="r" t="t"/>
              <a:pathLst>
                <a:path extrusionOk="0" h="112924" w="64528">
                  <a:moveTo>
                    <a:pt x="12099" y="112118"/>
                  </a:moveTo>
                  <a:lnTo>
                    <a:pt x="63722" y="86307"/>
                  </a:lnTo>
                  <a:lnTo>
                    <a:pt x="63722" y="37910"/>
                  </a:lnTo>
                  <a:lnTo>
                    <a:pt x="12099" y="12099"/>
                  </a:lnTo>
                  <a:close/>
                </a:path>
              </a:pathLst>
            </a:custGeom>
            <a:solidFill>
              <a:srgbClr val="FF700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2" name="Google Shape;102;p2"/>
            <p:cNvSpPr/>
            <p:nvPr/>
          </p:nvSpPr>
          <p:spPr>
            <a:xfrm>
              <a:off x="7006020" y="2936939"/>
              <a:ext cx="48396" cy="112925"/>
            </a:xfrm>
            <a:custGeom>
              <a:rect b="b" l="l" r="r" t="t"/>
              <a:pathLst>
                <a:path extrusionOk="0" h="112924" w="48396">
                  <a:moveTo>
                    <a:pt x="12099" y="89533"/>
                  </a:moveTo>
                  <a:lnTo>
                    <a:pt x="50816" y="108892"/>
                  </a:lnTo>
                  <a:lnTo>
                    <a:pt x="50816" y="31458"/>
                  </a:lnTo>
                  <a:lnTo>
                    <a:pt x="12099" y="12099"/>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3" name="Google Shape;103;p2"/>
            <p:cNvSpPr/>
            <p:nvPr/>
          </p:nvSpPr>
          <p:spPr>
            <a:xfrm>
              <a:off x="7006020" y="2683665"/>
              <a:ext cx="48396" cy="354906"/>
            </a:xfrm>
            <a:custGeom>
              <a:rect b="b" l="l" r="r" t="t"/>
              <a:pathLst>
                <a:path extrusionOk="0" h="354906" w="48396">
                  <a:moveTo>
                    <a:pt x="12099" y="342807"/>
                  </a:moveTo>
                  <a:lnTo>
                    <a:pt x="50816" y="321835"/>
                  </a:lnTo>
                  <a:lnTo>
                    <a:pt x="50816" y="33071"/>
                  </a:lnTo>
                  <a:lnTo>
                    <a:pt x="12099" y="12099"/>
                  </a:lnTo>
                  <a:close/>
                </a:path>
              </a:pathLst>
            </a:custGeom>
            <a:solidFill>
              <a:srgbClr val="FF92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4" name="Google Shape;104;p2"/>
            <p:cNvSpPr/>
            <p:nvPr/>
          </p:nvSpPr>
          <p:spPr>
            <a:xfrm>
              <a:off x="7168955" y="1402776"/>
              <a:ext cx="338774" cy="548491"/>
            </a:xfrm>
            <a:custGeom>
              <a:rect b="b" l="l" r="r" t="t"/>
              <a:pathLst>
                <a:path extrusionOk="0" h="548491" w="338774">
                  <a:moveTo>
                    <a:pt x="12099" y="541232"/>
                  </a:moveTo>
                  <a:lnTo>
                    <a:pt x="337968" y="373458"/>
                  </a:lnTo>
                  <a:lnTo>
                    <a:pt x="12099" y="12099"/>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5" name="Google Shape;105;p2"/>
            <p:cNvSpPr/>
            <p:nvPr/>
          </p:nvSpPr>
          <p:spPr>
            <a:xfrm>
              <a:off x="6843086" y="1402776"/>
              <a:ext cx="338774" cy="548491"/>
            </a:xfrm>
            <a:custGeom>
              <a:rect b="b" l="l" r="r" t="t"/>
              <a:pathLst>
                <a:path extrusionOk="0" h="548491" w="338774">
                  <a:moveTo>
                    <a:pt x="337967" y="541232"/>
                  </a:moveTo>
                  <a:lnTo>
                    <a:pt x="337967" y="12099"/>
                  </a:lnTo>
                  <a:lnTo>
                    <a:pt x="12099" y="373458"/>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6" name="Google Shape;106;p2"/>
            <p:cNvSpPr/>
            <p:nvPr/>
          </p:nvSpPr>
          <p:spPr>
            <a:xfrm>
              <a:off x="6034506" y="881347"/>
              <a:ext cx="2290758" cy="3371608"/>
            </a:xfrm>
            <a:custGeom>
              <a:rect b="b" l="l" r="r" t="t"/>
              <a:pathLst>
                <a:path extrusionOk="0" h="3371608" w="2290757">
                  <a:moveTo>
                    <a:pt x="2017682" y="39886"/>
                  </a:moveTo>
                  <a:lnTo>
                    <a:pt x="2254823" y="39886"/>
                  </a:lnTo>
                  <a:lnTo>
                    <a:pt x="2254823" y="2406465"/>
                  </a:lnTo>
                  <a:cubicBezTo>
                    <a:pt x="2254823" y="2459701"/>
                    <a:pt x="2230625" y="2509710"/>
                    <a:pt x="2190295" y="2543588"/>
                  </a:cubicBezTo>
                  <a:lnTo>
                    <a:pt x="1257860" y="3305023"/>
                  </a:lnTo>
                  <a:cubicBezTo>
                    <a:pt x="1193331" y="3358259"/>
                    <a:pt x="1099765" y="3358259"/>
                    <a:pt x="1035237" y="3305023"/>
                  </a:cubicBezTo>
                  <a:lnTo>
                    <a:pt x="102801" y="2541975"/>
                  </a:lnTo>
                  <a:cubicBezTo>
                    <a:pt x="62471" y="2508097"/>
                    <a:pt x="38273" y="2458088"/>
                    <a:pt x="38273" y="2404852"/>
                  </a:cubicBezTo>
                  <a:lnTo>
                    <a:pt x="38273" y="38273"/>
                  </a:lnTo>
                  <a:lnTo>
                    <a:pt x="275415" y="38273"/>
                  </a:lnTo>
                </a:path>
              </a:pathLst>
            </a:custGeom>
            <a:noFill/>
            <a:ln cap="flat" cmpd="sng" w="30125">
              <a:solidFill>
                <a:srgbClr val="FABB05"/>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107" name="Google Shape;107;p2"/>
          <p:cNvSpPr txBox="1"/>
          <p:nvPr/>
        </p:nvSpPr>
        <p:spPr>
          <a:xfrm>
            <a:off x="890742" y="3892951"/>
            <a:ext cx="1647600" cy="51258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3"/>
              </a:buClr>
              <a:buSzPts val="1200"/>
              <a:buFont typeface="Arial"/>
              <a:buNone/>
            </a:pPr>
            <a:r>
              <a:rPr b="1" i="0" lang="en" sz="1200" u="none" cap="none" strike="noStrike">
                <a:solidFill>
                  <a:schemeClr val="accent3"/>
                </a:solidFill>
                <a:latin typeface="Arial"/>
                <a:ea typeface="Arial"/>
                <a:cs typeface="Arial"/>
                <a:sym typeface="Arial"/>
              </a:rPr>
              <a:t>ΕΝΟΤΗΤΑ 3</a:t>
            </a:r>
            <a:endParaRPr b="1" i="0" sz="1200" u="none" cap="none" strike="noStrike">
              <a:solidFill>
                <a:schemeClr val="accent3"/>
              </a:solidFill>
              <a:latin typeface="Arial"/>
              <a:ea typeface="Arial"/>
              <a:cs typeface="Arial"/>
              <a:sym typeface="Arial"/>
            </a:endParaRPr>
          </a:p>
        </p:txBody>
      </p:sp>
      <p:sp>
        <p:nvSpPr>
          <p:cNvPr id="108" name="Google Shape;108;p2"/>
          <p:cNvSpPr txBox="1"/>
          <p:nvPr/>
        </p:nvSpPr>
        <p:spPr>
          <a:xfrm>
            <a:off x="3359631" y="3892951"/>
            <a:ext cx="1647600" cy="51258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3"/>
              </a:buClr>
              <a:buSzPts val="1200"/>
              <a:buFont typeface="Arial"/>
              <a:buNone/>
            </a:pPr>
            <a:r>
              <a:rPr b="1" i="0" lang="en" sz="1200" u="none" cap="none" strike="noStrike">
                <a:solidFill>
                  <a:schemeClr val="accent3"/>
                </a:solidFill>
                <a:latin typeface="Arial"/>
                <a:ea typeface="Arial"/>
                <a:cs typeface="Arial"/>
                <a:sym typeface="Arial"/>
              </a:rPr>
              <a:t>ΜΑΘΗΜΑ 2</a:t>
            </a:r>
            <a:endParaRPr b="0" i="0" sz="1400" u="none" cap="none" strike="noStrike">
              <a:solidFill>
                <a:srgbClr val="000000"/>
              </a:solidFill>
              <a:latin typeface="Arial"/>
              <a:ea typeface="Arial"/>
              <a:cs typeface="Arial"/>
              <a:sym typeface="Arial"/>
            </a:endParaRPr>
          </a:p>
        </p:txBody>
      </p:sp>
      <p:sp>
        <p:nvSpPr>
          <p:cNvPr id="109" name="Google Shape;109;p2"/>
          <p:cNvSpPr txBox="1"/>
          <p:nvPr/>
        </p:nvSpPr>
        <p:spPr>
          <a:xfrm>
            <a:off x="890741" y="4103929"/>
            <a:ext cx="2205849" cy="39054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accent5"/>
                </a:solidFill>
                <a:latin typeface="Arial"/>
                <a:ea typeface="Arial"/>
                <a:cs typeface="Arial"/>
                <a:sym typeface="Arial"/>
              </a:rPr>
              <a:t>Κράτα καλά</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accent5"/>
                </a:solidFill>
                <a:latin typeface="Arial"/>
                <a:ea typeface="Arial"/>
                <a:cs typeface="Arial"/>
                <a:sym typeface="Arial"/>
              </a:rPr>
              <a:t>τα μυστικά σου</a:t>
            </a:r>
            <a:endParaRPr b="0" i="0" sz="1400" u="none" cap="none" strike="noStrike">
              <a:solidFill>
                <a:srgbClr val="000000"/>
              </a:solidFill>
              <a:latin typeface="Arial"/>
              <a:ea typeface="Arial"/>
              <a:cs typeface="Arial"/>
              <a:sym typeface="Arial"/>
            </a:endParaRPr>
          </a:p>
        </p:txBody>
      </p:sp>
      <p:sp>
        <p:nvSpPr>
          <p:cNvPr id="110" name="Google Shape;110;p2"/>
          <p:cNvSpPr txBox="1"/>
          <p:nvPr/>
        </p:nvSpPr>
        <p:spPr>
          <a:xfrm>
            <a:off x="3359630" y="4103929"/>
            <a:ext cx="3161476" cy="39054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accent5"/>
                </a:solidFill>
                <a:latin typeface="Arial"/>
                <a:ea typeface="Arial"/>
                <a:cs typeface="Arial"/>
                <a:sym typeface="Arial"/>
              </a:rPr>
              <a:t>Φτιάξε έναν δυνατό κωδικό πρόσβασης</a:t>
            </a:r>
            <a:endParaRPr b="0" i="0" sz="1400" u="none" cap="none" strike="noStrike">
              <a:solidFill>
                <a:srgbClr val="000000"/>
              </a:solidFill>
              <a:latin typeface="Arial"/>
              <a:ea typeface="Arial"/>
              <a:cs typeface="Arial"/>
              <a:sym typeface="Arial"/>
            </a:endParaRPr>
          </a:p>
        </p:txBody>
      </p:sp>
      <p:grpSp>
        <p:nvGrpSpPr>
          <p:cNvPr id="111" name="Google Shape;111;p2"/>
          <p:cNvGrpSpPr/>
          <p:nvPr/>
        </p:nvGrpSpPr>
        <p:grpSpPr>
          <a:xfrm>
            <a:off x="605631" y="3934634"/>
            <a:ext cx="312852" cy="252526"/>
            <a:chOff x="6458994" y="1641780"/>
            <a:chExt cx="625703" cy="505052"/>
          </a:xfrm>
        </p:grpSpPr>
        <p:sp>
          <p:nvSpPr>
            <p:cNvPr id="112" name="Google Shape;112;p2"/>
            <p:cNvSpPr/>
            <p:nvPr/>
          </p:nvSpPr>
          <p:spPr>
            <a:xfrm>
              <a:off x="6762025" y="1641780"/>
              <a:ext cx="322672" cy="505052"/>
            </a:xfrm>
            <a:custGeom>
              <a:rect b="b" l="l" r="r" t="t"/>
              <a:pathLst>
                <a:path extrusionOk="0" h="505051" w="322671">
                  <a:moveTo>
                    <a:pt x="10522" y="504350"/>
                  </a:moveTo>
                  <a:lnTo>
                    <a:pt x="314956" y="347223"/>
                  </a:lnTo>
                  <a:lnTo>
                    <a:pt x="10522" y="10522"/>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3" name="Google Shape;113;p2"/>
            <p:cNvSpPr/>
            <p:nvPr/>
          </p:nvSpPr>
          <p:spPr>
            <a:xfrm>
              <a:off x="6458994" y="1641780"/>
              <a:ext cx="322672" cy="505052"/>
            </a:xfrm>
            <a:custGeom>
              <a:rect b="b" l="l" r="r" t="t"/>
              <a:pathLst>
                <a:path extrusionOk="0" h="505051" w="322671">
                  <a:moveTo>
                    <a:pt x="313553" y="504350"/>
                  </a:moveTo>
                  <a:lnTo>
                    <a:pt x="313553" y="10522"/>
                  </a:lnTo>
                  <a:lnTo>
                    <a:pt x="10522" y="347223"/>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grpSp>
        <p:nvGrpSpPr>
          <p:cNvPr id="114" name="Google Shape;114;p2"/>
          <p:cNvGrpSpPr/>
          <p:nvPr/>
        </p:nvGrpSpPr>
        <p:grpSpPr>
          <a:xfrm>
            <a:off x="3066185" y="3934634"/>
            <a:ext cx="312852" cy="252526"/>
            <a:chOff x="6458994" y="1641780"/>
            <a:chExt cx="625703" cy="505052"/>
          </a:xfrm>
        </p:grpSpPr>
        <p:sp>
          <p:nvSpPr>
            <p:cNvPr id="115" name="Google Shape;115;p2"/>
            <p:cNvSpPr/>
            <p:nvPr/>
          </p:nvSpPr>
          <p:spPr>
            <a:xfrm>
              <a:off x="6762025" y="1641780"/>
              <a:ext cx="322672" cy="505052"/>
            </a:xfrm>
            <a:custGeom>
              <a:rect b="b" l="l" r="r" t="t"/>
              <a:pathLst>
                <a:path extrusionOk="0" h="505051" w="322671">
                  <a:moveTo>
                    <a:pt x="10522" y="504350"/>
                  </a:moveTo>
                  <a:lnTo>
                    <a:pt x="314956" y="347223"/>
                  </a:lnTo>
                  <a:lnTo>
                    <a:pt x="10522" y="10522"/>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6" name="Google Shape;116;p2"/>
            <p:cNvSpPr/>
            <p:nvPr/>
          </p:nvSpPr>
          <p:spPr>
            <a:xfrm>
              <a:off x="6458994" y="1641780"/>
              <a:ext cx="322672" cy="505052"/>
            </a:xfrm>
            <a:custGeom>
              <a:rect b="b" l="l" r="r" t="t"/>
              <a:pathLst>
                <a:path extrusionOk="0" h="505051" w="322671">
                  <a:moveTo>
                    <a:pt x="313553" y="504350"/>
                  </a:moveTo>
                  <a:lnTo>
                    <a:pt x="313553" y="10522"/>
                  </a:lnTo>
                  <a:lnTo>
                    <a:pt x="10522" y="347223"/>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117" name="Google Shape;117;p2">
            <a:hlinkClick r:id="rId3"/>
          </p:cNvPr>
          <p:cNvSpPr/>
          <p:nvPr/>
        </p:nvSpPr>
        <p:spPr>
          <a:xfrm>
            <a:off x="-100000" y="6500000"/>
            <a:ext cx="0" cy="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18" name="Google Shape;118;p2"/>
          <p:cNvPicPr preferRelativeResize="0"/>
          <p:nvPr/>
        </p:nvPicPr>
        <p:blipFill rotWithShape="1">
          <a:blip r:embed="rId4">
            <a:alphaModFix/>
          </a:blip>
          <a:srcRect b="0" l="0" r="0" t="0"/>
          <a:stretch/>
        </p:blipFill>
        <p:spPr>
          <a:xfrm>
            <a:off x="212173" y="1033475"/>
            <a:ext cx="4131024" cy="2448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pic>
        <p:nvPicPr>
          <p:cNvPr id="917" name="Google Shape;917;p11"/>
          <p:cNvPicPr preferRelativeResize="0"/>
          <p:nvPr/>
        </p:nvPicPr>
        <p:blipFill rotWithShape="1">
          <a:blip r:embed="rId3">
            <a:alphaModFix/>
          </a:blip>
          <a:srcRect b="0" l="0" r="0" t="0"/>
          <a:stretch/>
        </p:blipFill>
        <p:spPr>
          <a:xfrm>
            <a:off x="2110123" y="0"/>
            <a:ext cx="6922909" cy="5143500"/>
          </a:xfrm>
          <a:prstGeom prst="rect">
            <a:avLst/>
          </a:prstGeom>
          <a:noFill/>
          <a:ln>
            <a:noFill/>
          </a:ln>
        </p:spPr>
      </p:pic>
      <p:sp>
        <p:nvSpPr>
          <p:cNvPr id="918" name="Google Shape;918;p11"/>
          <p:cNvSpPr/>
          <p:nvPr/>
        </p:nvSpPr>
        <p:spPr>
          <a:xfrm>
            <a:off x="6002718" y="4091955"/>
            <a:ext cx="699176" cy="86212"/>
          </a:xfrm>
          <a:prstGeom prst="ellipse">
            <a:avLst/>
          </a:prstGeom>
          <a:solidFill>
            <a:schemeClr val="lt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Roboto"/>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pic>
        <p:nvPicPr>
          <p:cNvPr id="919" name="Google Shape;919;p11"/>
          <p:cNvPicPr preferRelativeResize="0"/>
          <p:nvPr/>
        </p:nvPicPr>
        <p:blipFill rotWithShape="1">
          <a:blip r:embed="rId4">
            <a:alphaModFix/>
          </a:blip>
          <a:srcRect b="0" l="0" r="0" t="0"/>
          <a:stretch/>
        </p:blipFill>
        <p:spPr>
          <a:xfrm>
            <a:off x="6074989" y="591564"/>
            <a:ext cx="1008274" cy="980942"/>
          </a:xfrm>
          <a:prstGeom prst="rect">
            <a:avLst/>
          </a:prstGeom>
          <a:noFill/>
          <a:ln>
            <a:noFill/>
          </a:ln>
        </p:spPr>
      </p:pic>
      <p:sp>
        <p:nvSpPr>
          <p:cNvPr id="920" name="Google Shape;920;p11"/>
          <p:cNvSpPr txBox="1"/>
          <p:nvPr/>
        </p:nvSpPr>
        <p:spPr>
          <a:xfrm>
            <a:off x="530888" y="2092684"/>
            <a:ext cx="3225563"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3"/>
              </a:buClr>
              <a:buSzPts val="2800"/>
              <a:buFont typeface="Arial"/>
              <a:buNone/>
            </a:pPr>
            <a:r>
              <a:rPr b="1" i="0" lang="en" sz="2800" u="none" cap="none" strike="noStrike">
                <a:solidFill>
                  <a:schemeClr val="accent3"/>
                </a:solidFill>
                <a:latin typeface="Arial"/>
                <a:ea typeface="Arial"/>
                <a:cs typeface="Arial"/>
                <a:sym typeface="Arial"/>
              </a:rPr>
              <a:t>Δημιούργησε έναν ισχυρό κωδικό. </a:t>
            </a:r>
            <a:endParaRPr b="0" i="0" sz="1400" u="none" cap="none" strike="noStrike">
              <a:solidFill>
                <a:srgbClr val="000000"/>
              </a:solidFill>
              <a:latin typeface="Arial"/>
              <a:ea typeface="Arial"/>
              <a:cs typeface="Arial"/>
              <a:sym typeface="Arial"/>
            </a:endParaRPr>
          </a:p>
        </p:txBody>
      </p:sp>
      <p:grpSp>
        <p:nvGrpSpPr>
          <p:cNvPr id="921" name="Google Shape;921;p11"/>
          <p:cNvGrpSpPr/>
          <p:nvPr/>
        </p:nvGrpSpPr>
        <p:grpSpPr>
          <a:xfrm flipH="1">
            <a:off x="5514105" y="1541411"/>
            <a:ext cx="1570946" cy="2378818"/>
            <a:chOff x="5569734" y="1650929"/>
            <a:chExt cx="1570946" cy="2378818"/>
          </a:xfrm>
        </p:grpSpPr>
        <p:sp>
          <p:nvSpPr>
            <p:cNvPr id="922" name="Google Shape;922;p11"/>
            <p:cNvSpPr/>
            <p:nvPr/>
          </p:nvSpPr>
          <p:spPr>
            <a:xfrm>
              <a:off x="5569734" y="1650929"/>
              <a:ext cx="1570946" cy="2378524"/>
            </a:xfrm>
            <a:custGeom>
              <a:rect b="b" l="l" r="r" t="t"/>
              <a:pathLst>
                <a:path extrusionOk="0" h="2378524" w="1570946">
                  <a:moveTo>
                    <a:pt x="1571626" y="1982194"/>
                  </a:moveTo>
                  <a:lnTo>
                    <a:pt x="1477311" y="1517984"/>
                  </a:lnTo>
                  <a:lnTo>
                    <a:pt x="1433984" y="1254195"/>
                  </a:lnTo>
                  <a:lnTo>
                    <a:pt x="1441942" y="1217058"/>
                  </a:lnTo>
                  <a:lnTo>
                    <a:pt x="1413353" y="1129521"/>
                  </a:lnTo>
                  <a:lnTo>
                    <a:pt x="1399205" y="1043458"/>
                  </a:lnTo>
                  <a:lnTo>
                    <a:pt x="1397437" y="1081184"/>
                  </a:lnTo>
                  <a:lnTo>
                    <a:pt x="1376216" y="1015458"/>
                  </a:lnTo>
                  <a:lnTo>
                    <a:pt x="1191416" y="914364"/>
                  </a:lnTo>
                  <a:lnTo>
                    <a:pt x="1098279" y="909942"/>
                  </a:lnTo>
                  <a:lnTo>
                    <a:pt x="1493521" y="821521"/>
                  </a:lnTo>
                  <a:lnTo>
                    <a:pt x="1337311" y="291880"/>
                  </a:lnTo>
                  <a:lnTo>
                    <a:pt x="1074111" y="219375"/>
                  </a:lnTo>
                  <a:lnTo>
                    <a:pt x="1010743" y="84385"/>
                  </a:lnTo>
                  <a:lnTo>
                    <a:pt x="1018111" y="203754"/>
                  </a:lnTo>
                  <a:lnTo>
                    <a:pt x="1042279" y="210533"/>
                  </a:lnTo>
                  <a:lnTo>
                    <a:pt x="1072048" y="218785"/>
                  </a:lnTo>
                  <a:lnTo>
                    <a:pt x="787627" y="140091"/>
                  </a:lnTo>
                  <a:lnTo>
                    <a:pt x="612259" y="176933"/>
                  </a:lnTo>
                  <a:lnTo>
                    <a:pt x="495543" y="265059"/>
                  </a:lnTo>
                  <a:lnTo>
                    <a:pt x="534743" y="235290"/>
                  </a:lnTo>
                  <a:lnTo>
                    <a:pt x="548890" y="224680"/>
                  </a:lnTo>
                  <a:lnTo>
                    <a:pt x="515585" y="680"/>
                  </a:lnTo>
                  <a:lnTo>
                    <a:pt x="357901" y="332554"/>
                  </a:lnTo>
                  <a:lnTo>
                    <a:pt x="379417" y="366154"/>
                  </a:lnTo>
                  <a:lnTo>
                    <a:pt x="392975" y="363501"/>
                  </a:lnTo>
                  <a:lnTo>
                    <a:pt x="194322" y="642322"/>
                  </a:lnTo>
                  <a:lnTo>
                    <a:pt x="271838" y="679458"/>
                  </a:lnTo>
                  <a:lnTo>
                    <a:pt x="704216" y="887837"/>
                  </a:lnTo>
                  <a:lnTo>
                    <a:pt x="586322" y="881942"/>
                  </a:lnTo>
                  <a:lnTo>
                    <a:pt x="161901" y="946785"/>
                  </a:lnTo>
                  <a:lnTo>
                    <a:pt x="108259" y="1148384"/>
                  </a:lnTo>
                  <a:lnTo>
                    <a:pt x="142154" y="1342321"/>
                  </a:lnTo>
                  <a:lnTo>
                    <a:pt x="680" y="1690405"/>
                  </a:lnTo>
                  <a:lnTo>
                    <a:pt x="271838" y="2181731"/>
                  </a:lnTo>
                  <a:lnTo>
                    <a:pt x="285985" y="1861352"/>
                  </a:lnTo>
                  <a:lnTo>
                    <a:pt x="285985" y="1861352"/>
                  </a:lnTo>
                  <a:lnTo>
                    <a:pt x="316343" y="1874321"/>
                  </a:lnTo>
                  <a:lnTo>
                    <a:pt x="316343" y="1874321"/>
                  </a:lnTo>
                  <a:lnTo>
                    <a:pt x="317227" y="1874910"/>
                  </a:lnTo>
                  <a:lnTo>
                    <a:pt x="524427" y="1962742"/>
                  </a:lnTo>
                  <a:lnTo>
                    <a:pt x="579838" y="1990741"/>
                  </a:lnTo>
                  <a:lnTo>
                    <a:pt x="589564" y="2057352"/>
                  </a:lnTo>
                  <a:lnTo>
                    <a:pt x="676511" y="2379499"/>
                  </a:lnTo>
                  <a:lnTo>
                    <a:pt x="857185" y="2046447"/>
                  </a:lnTo>
                  <a:lnTo>
                    <a:pt x="816806" y="2025226"/>
                  </a:lnTo>
                  <a:lnTo>
                    <a:pt x="816806" y="2025226"/>
                  </a:lnTo>
                  <a:lnTo>
                    <a:pt x="857185" y="2046447"/>
                  </a:lnTo>
                  <a:lnTo>
                    <a:pt x="731627" y="2277815"/>
                  </a:lnTo>
                  <a:lnTo>
                    <a:pt x="720132" y="2373899"/>
                  </a:lnTo>
                  <a:lnTo>
                    <a:pt x="1211753" y="1989268"/>
                  </a:lnTo>
                  <a:lnTo>
                    <a:pt x="1100932" y="1957436"/>
                  </a:lnTo>
                  <a:lnTo>
                    <a:pt x="1007795" y="1993984"/>
                  </a:lnTo>
                  <a:lnTo>
                    <a:pt x="1298405" y="1880215"/>
                  </a:lnTo>
                  <a:lnTo>
                    <a:pt x="1377984" y="1512384"/>
                  </a:lnTo>
                  <a:lnTo>
                    <a:pt x="1376216" y="1555416"/>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23" name="Google Shape;923;p11"/>
            <p:cNvSpPr/>
            <p:nvPr/>
          </p:nvSpPr>
          <p:spPr>
            <a:xfrm>
              <a:off x="5677313" y="2798633"/>
              <a:ext cx="415579" cy="813473"/>
            </a:xfrm>
            <a:custGeom>
              <a:rect b="b" l="l" r="r" t="t"/>
              <a:pathLst>
                <a:path extrusionOk="0" h="813472" w="415578">
                  <a:moveTo>
                    <a:pt x="680" y="680"/>
                  </a:moveTo>
                  <a:lnTo>
                    <a:pt x="276259" y="127122"/>
                  </a:lnTo>
                  <a:lnTo>
                    <a:pt x="416848" y="815037"/>
                  </a:lnTo>
                  <a:lnTo>
                    <a:pt x="178406" y="713648"/>
                  </a:lnTo>
                  <a:lnTo>
                    <a:pt x="34575" y="19461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24" name="Google Shape;924;p11"/>
            <p:cNvSpPr/>
            <p:nvPr/>
          </p:nvSpPr>
          <p:spPr>
            <a:xfrm>
              <a:off x="5677313" y="2597033"/>
              <a:ext cx="303579" cy="327158"/>
            </a:xfrm>
            <a:custGeom>
              <a:rect b="b" l="l" r="r" t="t"/>
              <a:pathLst>
                <a:path extrusionOk="0" h="327157" w="303578">
                  <a:moveTo>
                    <a:pt x="54322" y="680"/>
                  </a:moveTo>
                  <a:lnTo>
                    <a:pt x="305733" y="106785"/>
                  </a:lnTo>
                  <a:lnTo>
                    <a:pt x="276259" y="328722"/>
                  </a:lnTo>
                  <a:lnTo>
                    <a:pt x="680" y="202280"/>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25" name="Google Shape;925;p11"/>
            <p:cNvSpPr/>
            <p:nvPr/>
          </p:nvSpPr>
          <p:spPr>
            <a:xfrm>
              <a:off x="5569734" y="2782422"/>
              <a:ext cx="253473" cy="557052"/>
            </a:xfrm>
            <a:custGeom>
              <a:rect b="b" l="l" r="r" t="t"/>
              <a:pathLst>
                <a:path extrusionOk="0" h="557052" w="253473">
                  <a:moveTo>
                    <a:pt x="227627" y="680"/>
                  </a:moveTo>
                  <a:lnTo>
                    <a:pt x="680" y="558911"/>
                  </a:lnTo>
                  <a:lnTo>
                    <a:pt x="255627" y="547122"/>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26" name="Google Shape;926;p11"/>
            <p:cNvSpPr/>
            <p:nvPr/>
          </p:nvSpPr>
          <p:spPr>
            <a:xfrm>
              <a:off x="5569734" y="3328864"/>
              <a:ext cx="271158" cy="504000"/>
            </a:xfrm>
            <a:custGeom>
              <a:rect b="b" l="l" r="r" t="t"/>
              <a:pathLst>
                <a:path extrusionOk="0" h="503999" w="271157">
                  <a:moveTo>
                    <a:pt x="271838" y="503796"/>
                  </a:moveTo>
                  <a:lnTo>
                    <a:pt x="680" y="12470"/>
                  </a:lnTo>
                  <a:lnTo>
                    <a:pt x="255627" y="68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27" name="Google Shape;927;p11"/>
            <p:cNvSpPr/>
            <p:nvPr/>
          </p:nvSpPr>
          <p:spPr>
            <a:xfrm>
              <a:off x="5840891" y="1827181"/>
              <a:ext cx="1063999" cy="683789"/>
            </a:xfrm>
            <a:custGeom>
              <a:rect b="b" l="l" r="r" t="t"/>
              <a:pathLst>
                <a:path extrusionOk="0" h="683788" w="1063999">
                  <a:moveTo>
                    <a:pt x="680" y="503206"/>
                  </a:moveTo>
                  <a:lnTo>
                    <a:pt x="341101" y="680"/>
                  </a:lnTo>
                  <a:lnTo>
                    <a:pt x="1066153" y="115627"/>
                  </a:lnTo>
                  <a:lnTo>
                    <a:pt x="952679" y="684469"/>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28" name="Google Shape;928;p11"/>
            <p:cNvSpPr/>
            <p:nvPr/>
          </p:nvSpPr>
          <p:spPr>
            <a:xfrm>
              <a:off x="6792891" y="1942129"/>
              <a:ext cx="268210" cy="568842"/>
            </a:xfrm>
            <a:custGeom>
              <a:rect b="b" l="l" r="r" t="t"/>
              <a:pathLst>
                <a:path extrusionOk="0" h="568841" w="268210">
                  <a:moveTo>
                    <a:pt x="270364" y="530322"/>
                  </a:moveTo>
                  <a:lnTo>
                    <a:pt x="114154" y="680"/>
                  </a:lnTo>
                  <a:lnTo>
                    <a:pt x="680" y="56952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29" name="Google Shape;929;p11"/>
            <p:cNvSpPr/>
            <p:nvPr/>
          </p:nvSpPr>
          <p:spPr>
            <a:xfrm>
              <a:off x="6181312" y="1790339"/>
              <a:ext cx="725052" cy="150316"/>
            </a:xfrm>
            <a:custGeom>
              <a:rect b="b" l="l" r="r" t="t"/>
              <a:pathLst>
                <a:path extrusionOk="0" h="150315" w="725052">
                  <a:moveTo>
                    <a:pt x="176048" y="680"/>
                  </a:moveTo>
                  <a:lnTo>
                    <a:pt x="680" y="37522"/>
                  </a:lnTo>
                  <a:lnTo>
                    <a:pt x="725732" y="152470"/>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30" name="Google Shape;930;p11"/>
            <p:cNvSpPr/>
            <p:nvPr/>
          </p:nvSpPr>
          <p:spPr>
            <a:xfrm>
              <a:off x="6579796" y="1734634"/>
              <a:ext cx="61895" cy="135579"/>
            </a:xfrm>
            <a:custGeom>
              <a:rect b="b" l="l" r="r" t="t"/>
              <a:pathLst>
                <a:path extrusionOk="0" h="135578" w="61894">
                  <a:moveTo>
                    <a:pt x="680" y="680"/>
                  </a:moveTo>
                  <a:lnTo>
                    <a:pt x="64049" y="135670"/>
                  </a:lnTo>
                  <a:lnTo>
                    <a:pt x="32217" y="126827"/>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31" name="Google Shape;931;p11"/>
            <p:cNvSpPr/>
            <p:nvPr/>
          </p:nvSpPr>
          <p:spPr>
            <a:xfrm>
              <a:off x="6579796" y="1734634"/>
              <a:ext cx="32421" cy="126737"/>
            </a:xfrm>
            <a:custGeom>
              <a:rect b="b" l="l" r="r" t="t"/>
              <a:pathLst>
                <a:path extrusionOk="0" h="126736" w="32421">
                  <a:moveTo>
                    <a:pt x="8049" y="120048"/>
                  </a:moveTo>
                  <a:lnTo>
                    <a:pt x="680" y="680"/>
                  </a:lnTo>
                  <a:lnTo>
                    <a:pt x="32217" y="12682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32" name="Google Shape;932;p11"/>
            <p:cNvSpPr/>
            <p:nvPr/>
          </p:nvSpPr>
          <p:spPr>
            <a:xfrm>
              <a:off x="5926955" y="1650929"/>
              <a:ext cx="176842" cy="333052"/>
            </a:xfrm>
            <a:custGeom>
              <a:rect b="b" l="l" r="r" t="t"/>
              <a:pathLst>
                <a:path extrusionOk="0" h="333052" w="176841">
                  <a:moveTo>
                    <a:pt x="158364" y="680"/>
                  </a:moveTo>
                  <a:lnTo>
                    <a:pt x="177522" y="235290"/>
                  </a:lnTo>
                  <a:lnTo>
                    <a:pt x="138322" y="265059"/>
                  </a:lnTo>
                  <a:lnTo>
                    <a:pt x="111206" y="301311"/>
                  </a:lnTo>
                  <a:lnTo>
                    <a:pt x="680" y="33255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33" name="Google Shape;933;p11"/>
            <p:cNvSpPr/>
            <p:nvPr/>
          </p:nvSpPr>
          <p:spPr>
            <a:xfrm>
              <a:off x="6084639" y="1650929"/>
              <a:ext cx="32421" cy="235789"/>
            </a:xfrm>
            <a:custGeom>
              <a:rect b="b" l="l" r="r" t="t"/>
              <a:pathLst>
                <a:path extrusionOk="0" h="235789" w="32421">
                  <a:moveTo>
                    <a:pt x="33985" y="224680"/>
                  </a:moveTo>
                  <a:lnTo>
                    <a:pt x="680" y="680"/>
                  </a:lnTo>
                  <a:lnTo>
                    <a:pt x="19838" y="23529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34" name="Google Shape;934;p11"/>
            <p:cNvSpPr/>
            <p:nvPr/>
          </p:nvSpPr>
          <p:spPr>
            <a:xfrm>
              <a:off x="5926955" y="1951560"/>
              <a:ext cx="109053" cy="64842"/>
            </a:xfrm>
            <a:custGeom>
              <a:rect b="b" l="l" r="r" t="t"/>
              <a:pathLst>
                <a:path extrusionOk="0" h="64842" w="109052">
                  <a:moveTo>
                    <a:pt x="680" y="31922"/>
                  </a:moveTo>
                  <a:lnTo>
                    <a:pt x="22196" y="65522"/>
                  </a:lnTo>
                  <a:lnTo>
                    <a:pt x="49312" y="60217"/>
                  </a:lnTo>
                  <a:lnTo>
                    <a:pt x="111206" y="680"/>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35" name="Google Shape;935;p11"/>
            <p:cNvSpPr/>
            <p:nvPr/>
          </p:nvSpPr>
          <p:spPr>
            <a:xfrm>
              <a:off x="5763376" y="1827181"/>
              <a:ext cx="418526" cy="465684"/>
            </a:xfrm>
            <a:custGeom>
              <a:rect b="b" l="l" r="r" t="t"/>
              <a:pathLst>
                <a:path extrusionOk="0" h="465683" w="418525">
                  <a:moveTo>
                    <a:pt x="418617" y="680"/>
                  </a:moveTo>
                  <a:lnTo>
                    <a:pt x="301901" y="88806"/>
                  </a:lnTo>
                  <a:lnTo>
                    <a:pt x="274785" y="125059"/>
                  </a:lnTo>
                  <a:lnTo>
                    <a:pt x="212891" y="184596"/>
                  </a:lnTo>
                  <a:lnTo>
                    <a:pt x="199333" y="187248"/>
                  </a:lnTo>
                  <a:lnTo>
                    <a:pt x="680" y="46606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36" name="Google Shape;936;p11"/>
            <p:cNvSpPr/>
            <p:nvPr/>
          </p:nvSpPr>
          <p:spPr>
            <a:xfrm>
              <a:off x="5763376" y="1827181"/>
              <a:ext cx="418526" cy="501052"/>
            </a:xfrm>
            <a:custGeom>
              <a:rect b="b" l="l" r="r" t="t"/>
              <a:pathLst>
                <a:path extrusionOk="0" h="501052" w="418525">
                  <a:moveTo>
                    <a:pt x="78196" y="503206"/>
                  </a:moveTo>
                  <a:lnTo>
                    <a:pt x="680" y="466069"/>
                  </a:lnTo>
                  <a:lnTo>
                    <a:pt x="418617"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37" name="Google Shape;937;p11"/>
            <p:cNvSpPr/>
            <p:nvPr/>
          </p:nvSpPr>
          <p:spPr>
            <a:xfrm>
              <a:off x="5840891" y="2329707"/>
              <a:ext cx="1220209" cy="268210"/>
            </a:xfrm>
            <a:custGeom>
              <a:rect b="b" l="l" r="r" t="t"/>
              <a:pathLst>
                <a:path extrusionOk="0" h="268210" w="1220209">
                  <a:moveTo>
                    <a:pt x="680" y="680"/>
                  </a:moveTo>
                  <a:lnTo>
                    <a:pt x="433059" y="209059"/>
                  </a:lnTo>
                  <a:lnTo>
                    <a:pt x="661774" y="268006"/>
                  </a:lnTo>
                  <a:lnTo>
                    <a:pt x="1222363" y="142743"/>
                  </a:lnTo>
                  <a:lnTo>
                    <a:pt x="952679" y="181943"/>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38" name="Google Shape;938;p11"/>
            <p:cNvSpPr/>
            <p:nvPr/>
          </p:nvSpPr>
          <p:spPr>
            <a:xfrm>
              <a:off x="5730955" y="2532191"/>
              <a:ext cx="978525" cy="309473"/>
            </a:xfrm>
            <a:custGeom>
              <a:rect b="b" l="l" r="r" t="t"/>
              <a:pathLst>
                <a:path extrusionOk="0" h="309473" w="978525">
                  <a:moveTo>
                    <a:pt x="680" y="65522"/>
                  </a:moveTo>
                  <a:lnTo>
                    <a:pt x="425101" y="680"/>
                  </a:lnTo>
                  <a:lnTo>
                    <a:pt x="978027" y="309269"/>
                  </a:lnTo>
                  <a:lnTo>
                    <a:pt x="252090" y="17162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39" name="Google Shape;939;p11"/>
            <p:cNvSpPr/>
            <p:nvPr/>
          </p:nvSpPr>
          <p:spPr>
            <a:xfrm>
              <a:off x="6155375" y="2532191"/>
              <a:ext cx="789894" cy="309473"/>
            </a:xfrm>
            <a:custGeom>
              <a:rect b="b" l="l" r="r" t="t"/>
              <a:pathLst>
                <a:path extrusionOk="0" h="309473" w="789894">
                  <a:moveTo>
                    <a:pt x="790574" y="134196"/>
                  </a:moveTo>
                  <a:lnTo>
                    <a:pt x="605774" y="33101"/>
                  </a:lnTo>
                  <a:lnTo>
                    <a:pt x="512638" y="28680"/>
                  </a:lnTo>
                  <a:lnTo>
                    <a:pt x="347290" y="65522"/>
                  </a:lnTo>
                  <a:lnTo>
                    <a:pt x="118575" y="6575"/>
                  </a:lnTo>
                  <a:lnTo>
                    <a:pt x="680" y="680"/>
                  </a:lnTo>
                  <a:lnTo>
                    <a:pt x="553606" y="309269"/>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40" name="Google Shape;940;p11"/>
            <p:cNvSpPr/>
            <p:nvPr/>
          </p:nvSpPr>
          <p:spPr>
            <a:xfrm>
              <a:off x="5952891" y="2703138"/>
              <a:ext cx="807578" cy="380210"/>
            </a:xfrm>
            <a:custGeom>
              <a:rect b="b" l="l" r="r" t="t"/>
              <a:pathLst>
                <a:path extrusionOk="0" h="380210" w="807578">
                  <a:moveTo>
                    <a:pt x="30154" y="680"/>
                  </a:moveTo>
                  <a:lnTo>
                    <a:pt x="680" y="222617"/>
                  </a:lnTo>
                  <a:lnTo>
                    <a:pt x="808258" y="380890"/>
                  </a:lnTo>
                  <a:lnTo>
                    <a:pt x="756090" y="138322"/>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41" name="Google Shape;941;p11"/>
            <p:cNvSpPr/>
            <p:nvPr/>
          </p:nvSpPr>
          <p:spPr>
            <a:xfrm>
              <a:off x="6708301" y="2665707"/>
              <a:ext cx="303579" cy="418526"/>
            </a:xfrm>
            <a:custGeom>
              <a:rect b="b" l="l" r="r" t="t"/>
              <a:pathLst>
                <a:path extrusionOk="0" h="418525" w="303578">
                  <a:moveTo>
                    <a:pt x="303375" y="202280"/>
                  </a:moveTo>
                  <a:lnTo>
                    <a:pt x="237648" y="680"/>
                  </a:lnTo>
                  <a:lnTo>
                    <a:pt x="680" y="175754"/>
                  </a:lnTo>
                  <a:lnTo>
                    <a:pt x="52849" y="41832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42" name="Google Shape;942;p11"/>
            <p:cNvSpPr/>
            <p:nvPr/>
          </p:nvSpPr>
          <p:spPr>
            <a:xfrm>
              <a:off x="5952891" y="2925075"/>
              <a:ext cx="807578" cy="686736"/>
            </a:xfrm>
            <a:custGeom>
              <a:rect b="b" l="l" r="r" t="t"/>
              <a:pathLst>
                <a:path extrusionOk="0" h="686736" w="807578">
                  <a:moveTo>
                    <a:pt x="680" y="680"/>
                  </a:moveTo>
                  <a:lnTo>
                    <a:pt x="141270" y="688595"/>
                  </a:lnTo>
                  <a:lnTo>
                    <a:pt x="808258" y="158954"/>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43" name="Google Shape;943;p11"/>
            <p:cNvSpPr/>
            <p:nvPr/>
          </p:nvSpPr>
          <p:spPr>
            <a:xfrm>
              <a:off x="6760470" y="2867307"/>
              <a:ext cx="250526" cy="663157"/>
            </a:xfrm>
            <a:custGeom>
              <a:rect b="b" l="l" r="r" t="t"/>
              <a:pathLst>
                <a:path extrusionOk="0" h="663157" w="250526">
                  <a:moveTo>
                    <a:pt x="251206" y="680"/>
                  </a:moveTo>
                  <a:lnTo>
                    <a:pt x="680" y="216722"/>
                  </a:lnTo>
                  <a:lnTo>
                    <a:pt x="107670" y="663837"/>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44" name="Google Shape;944;p11"/>
            <p:cNvSpPr/>
            <p:nvPr/>
          </p:nvSpPr>
          <p:spPr>
            <a:xfrm>
              <a:off x="6093481" y="3083348"/>
              <a:ext cx="775157" cy="530526"/>
            </a:xfrm>
            <a:custGeom>
              <a:rect b="b" l="l" r="r" t="t"/>
              <a:pathLst>
                <a:path extrusionOk="0" h="530525" w="775157">
                  <a:moveTo>
                    <a:pt x="774658" y="447796"/>
                  </a:moveTo>
                  <a:lnTo>
                    <a:pt x="680" y="530322"/>
                  </a:lnTo>
                  <a:lnTo>
                    <a:pt x="667669" y="680"/>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45" name="Google Shape;945;p11"/>
            <p:cNvSpPr/>
            <p:nvPr/>
          </p:nvSpPr>
          <p:spPr>
            <a:xfrm>
              <a:off x="6093481" y="3530464"/>
              <a:ext cx="775157" cy="150316"/>
            </a:xfrm>
            <a:custGeom>
              <a:rect b="b" l="l" r="r" t="t"/>
              <a:pathLst>
                <a:path extrusionOk="0" h="150315" w="775157">
                  <a:moveTo>
                    <a:pt x="484048" y="114448"/>
                  </a:moveTo>
                  <a:lnTo>
                    <a:pt x="774658" y="680"/>
                  </a:lnTo>
                  <a:lnTo>
                    <a:pt x="680" y="83206"/>
                  </a:lnTo>
                  <a:lnTo>
                    <a:pt x="132133" y="149817"/>
                  </a:lnTo>
                  <a:lnTo>
                    <a:pt x="284512" y="140975"/>
                  </a:lnTo>
                  <a:lnTo>
                    <a:pt x="290996" y="144512"/>
                  </a:lnTo>
                  <a:lnTo>
                    <a:pt x="390322" y="133017"/>
                  </a:lnTo>
                  <a:lnTo>
                    <a:pt x="395627" y="128596"/>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46" name="Google Shape;946;p11"/>
            <p:cNvSpPr/>
            <p:nvPr/>
          </p:nvSpPr>
          <p:spPr>
            <a:xfrm>
              <a:off x="6148891" y="3640990"/>
              <a:ext cx="277052" cy="67789"/>
            </a:xfrm>
            <a:custGeom>
              <a:rect b="b" l="l" r="r" t="t"/>
              <a:pathLst>
                <a:path extrusionOk="0" h="67789" w="277052">
                  <a:moveTo>
                    <a:pt x="680" y="680"/>
                  </a:moveTo>
                  <a:lnTo>
                    <a:pt x="10406" y="67291"/>
                  </a:lnTo>
                  <a:lnTo>
                    <a:pt x="278027" y="56385"/>
                  </a:lnTo>
                  <a:lnTo>
                    <a:pt x="229101" y="30448"/>
                  </a:lnTo>
                  <a:lnTo>
                    <a:pt x="76722" y="3929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47" name="Google Shape;947;p11"/>
            <p:cNvSpPr/>
            <p:nvPr/>
          </p:nvSpPr>
          <p:spPr>
            <a:xfrm>
              <a:off x="6488428" y="3607685"/>
              <a:ext cx="291789" cy="79579"/>
            </a:xfrm>
            <a:custGeom>
              <a:rect b="b" l="l" r="r" t="t"/>
              <a:pathLst>
                <a:path extrusionOk="0" h="79578" w="291789">
                  <a:moveTo>
                    <a:pt x="680" y="51375"/>
                  </a:moveTo>
                  <a:lnTo>
                    <a:pt x="28385" y="79670"/>
                  </a:lnTo>
                  <a:lnTo>
                    <a:pt x="293059" y="32512"/>
                  </a:lnTo>
                  <a:lnTo>
                    <a:pt x="182238" y="680"/>
                  </a:lnTo>
                  <a:lnTo>
                    <a:pt x="89101" y="37227"/>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48" name="Google Shape;948;p11"/>
            <p:cNvSpPr/>
            <p:nvPr/>
          </p:nvSpPr>
          <p:spPr>
            <a:xfrm>
              <a:off x="6158618" y="3696695"/>
              <a:ext cx="268210" cy="333052"/>
            </a:xfrm>
            <a:custGeom>
              <a:rect b="b" l="l" r="r" t="t"/>
              <a:pathLst>
                <a:path extrusionOk="0" h="333052" w="268210">
                  <a:moveTo>
                    <a:pt x="680" y="11585"/>
                  </a:moveTo>
                  <a:lnTo>
                    <a:pt x="87627" y="333732"/>
                  </a:lnTo>
                  <a:lnTo>
                    <a:pt x="268301" y="680"/>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49" name="Google Shape;949;p11"/>
            <p:cNvSpPr/>
            <p:nvPr/>
          </p:nvSpPr>
          <p:spPr>
            <a:xfrm>
              <a:off x="6289186" y="3639516"/>
              <a:ext cx="492210" cy="383158"/>
            </a:xfrm>
            <a:custGeom>
              <a:rect b="b" l="l" r="r" t="t"/>
              <a:pathLst>
                <a:path extrusionOk="0" h="383157" w="492210">
                  <a:moveTo>
                    <a:pt x="227627" y="47838"/>
                  </a:moveTo>
                  <a:lnTo>
                    <a:pt x="680" y="385311"/>
                  </a:lnTo>
                  <a:lnTo>
                    <a:pt x="492301" y="680"/>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50" name="Google Shape;950;p11"/>
            <p:cNvSpPr/>
            <p:nvPr/>
          </p:nvSpPr>
          <p:spPr>
            <a:xfrm>
              <a:off x="6289186" y="3658379"/>
              <a:ext cx="226947" cy="365473"/>
            </a:xfrm>
            <a:custGeom>
              <a:rect b="b" l="l" r="r" t="t"/>
              <a:pathLst>
                <a:path extrusionOk="0" h="365473" w="226947">
                  <a:moveTo>
                    <a:pt x="95291" y="16596"/>
                  </a:moveTo>
                  <a:lnTo>
                    <a:pt x="194617" y="5101"/>
                  </a:lnTo>
                  <a:lnTo>
                    <a:pt x="199922" y="680"/>
                  </a:lnTo>
                  <a:lnTo>
                    <a:pt x="227627" y="28975"/>
                  </a:lnTo>
                  <a:lnTo>
                    <a:pt x="680" y="366448"/>
                  </a:lnTo>
                  <a:lnTo>
                    <a:pt x="12175" y="270364"/>
                  </a:lnTo>
                  <a:lnTo>
                    <a:pt x="137733" y="3899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51" name="Google Shape;951;p11"/>
            <p:cNvSpPr/>
            <p:nvPr/>
          </p:nvSpPr>
          <p:spPr>
            <a:xfrm>
              <a:off x="5796681" y="2782422"/>
              <a:ext cx="64842" cy="1049262"/>
            </a:xfrm>
            <a:custGeom>
              <a:rect b="b" l="l" r="r" t="t"/>
              <a:pathLst>
                <a:path extrusionOk="0" h="1049262" w="64842">
                  <a:moveTo>
                    <a:pt x="680" y="680"/>
                  </a:moveTo>
                  <a:lnTo>
                    <a:pt x="66996" y="547122"/>
                  </a:lnTo>
                  <a:lnTo>
                    <a:pt x="44891" y="1050237"/>
                  </a:lnTo>
                  <a:lnTo>
                    <a:pt x="28680" y="547122"/>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52" name="Google Shape;952;p11"/>
            <p:cNvSpPr/>
            <p:nvPr/>
          </p:nvSpPr>
          <p:spPr>
            <a:xfrm>
              <a:off x="6121129" y="2073524"/>
              <a:ext cx="176842" cy="170947"/>
            </a:xfrm>
            <a:custGeom>
              <a:rect b="b" l="l" r="r" t="t"/>
              <a:pathLst>
                <a:path extrusionOk="0" h="170947" w="176841">
                  <a:moveTo>
                    <a:pt x="176695" y="86800"/>
                  </a:moveTo>
                  <a:cubicBezTo>
                    <a:pt x="176695" y="133517"/>
                    <a:pt x="137635" y="171389"/>
                    <a:pt x="89453" y="171389"/>
                  </a:cubicBezTo>
                  <a:cubicBezTo>
                    <a:pt x="41270" y="171389"/>
                    <a:pt x="2210" y="133517"/>
                    <a:pt x="2210" y="86800"/>
                  </a:cubicBezTo>
                  <a:cubicBezTo>
                    <a:pt x="2210" y="40083"/>
                    <a:pt x="41270" y="2211"/>
                    <a:pt x="89453" y="2211"/>
                  </a:cubicBezTo>
                  <a:cubicBezTo>
                    <a:pt x="137635" y="2211"/>
                    <a:pt x="176695" y="40083"/>
                    <a:pt x="176695" y="868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53" name="Google Shape;953;p11"/>
            <p:cNvSpPr/>
            <p:nvPr/>
          </p:nvSpPr>
          <p:spPr>
            <a:xfrm>
              <a:off x="6891184" y="2167363"/>
              <a:ext cx="91368" cy="179789"/>
            </a:xfrm>
            <a:custGeom>
              <a:rect b="b" l="l" r="r" t="t"/>
              <a:pathLst>
                <a:path extrusionOk="0" h="179789" w="91368">
                  <a:moveTo>
                    <a:pt x="72200" y="85344"/>
                  </a:moveTo>
                  <a:cubicBezTo>
                    <a:pt x="81974" y="131029"/>
                    <a:pt x="78283" y="170549"/>
                    <a:pt x="63956" y="173613"/>
                  </a:cubicBezTo>
                  <a:cubicBezTo>
                    <a:pt x="49630" y="176678"/>
                    <a:pt x="30093" y="142128"/>
                    <a:pt x="20320" y="96443"/>
                  </a:cubicBezTo>
                  <a:cubicBezTo>
                    <a:pt x="10547" y="50758"/>
                    <a:pt x="14238" y="11238"/>
                    <a:pt x="28564" y="8173"/>
                  </a:cubicBezTo>
                  <a:cubicBezTo>
                    <a:pt x="42890" y="5109"/>
                    <a:pt x="62427" y="39659"/>
                    <a:pt x="72200" y="8534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54" name="Google Shape;954;p11"/>
            <p:cNvSpPr/>
            <p:nvPr/>
          </p:nvSpPr>
          <p:spPr>
            <a:xfrm>
              <a:off x="6181312" y="1827181"/>
              <a:ext cx="725052" cy="683789"/>
            </a:xfrm>
            <a:custGeom>
              <a:rect b="b" l="l" r="r" t="t"/>
              <a:pathLst>
                <a:path extrusionOk="0" h="683788" w="725052">
                  <a:moveTo>
                    <a:pt x="680" y="680"/>
                  </a:moveTo>
                  <a:lnTo>
                    <a:pt x="612259" y="684469"/>
                  </a:lnTo>
                  <a:lnTo>
                    <a:pt x="725732" y="115627"/>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55" name="Google Shape;955;p11"/>
            <p:cNvSpPr/>
            <p:nvPr/>
          </p:nvSpPr>
          <p:spPr>
            <a:xfrm>
              <a:off x="5926955" y="2532191"/>
              <a:ext cx="866526" cy="250526"/>
            </a:xfrm>
            <a:custGeom>
              <a:rect b="b" l="l" r="r" t="t"/>
              <a:pathLst>
                <a:path extrusionOk="0" h="250526" w="866525">
                  <a:moveTo>
                    <a:pt x="229101" y="680"/>
                  </a:moveTo>
                  <a:lnTo>
                    <a:pt x="680" y="78785"/>
                  </a:lnTo>
                  <a:lnTo>
                    <a:pt x="191669" y="158069"/>
                  </a:lnTo>
                  <a:lnTo>
                    <a:pt x="685059" y="250911"/>
                  </a:lnTo>
                  <a:lnTo>
                    <a:pt x="866616" y="97059"/>
                  </a:lnTo>
                  <a:lnTo>
                    <a:pt x="741058" y="28680"/>
                  </a:lnTo>
                  <a:lnTo>
                    <a:pt x="575711" y="65522"/>
                  </a:lnTo>
                  <a:lnTo>
                    <a:pt x="346996" y="6575"/>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56" name="Google Shape;956;p11"/>
            <p:cNvSpPr/>
            <p:nvPr/>
          </p:nvSpPr>
          <p:spPr>
            <a:xfrm>
              <a:off x="6148891" y="3607685"/>
              <a:ext cx="548210" cy="153263"/>
            </a:xfrm>
            <a:custGeom>
              <a:rect b="b" l="l" r="r" t="t"/>
              <a:pathLst>
                <a:path extrusionOk="0" h="153263" w="548210">
                  <a:moveTo>
                    <a:pt x="521774" y="680"/>
                  </a:moveTo>
                  <a:lnTo>
                    <a:pt x="549185" y="33985"/>
                  </a:lnTo>
                  <a:lnTo>
                    <a:pt x="343754" y="54912"/>
                  </a:lnTo>
                  <a:lnTo>
                    <a:pt x="242364" y="155122"/>
                  </a:lnTo>
                  <a:lnTo>
                    <a:pt x="278027" y="89690"/>
                  </a:lnTo>
                  <a:lnTo>
                    <a:pt x="237648" y="68470"/>
                  </a:lnTo>
                  <a:lnTo>
                    <a:pt x="10406" y="100596"/>
                  </a:lnTo>
                  <a:lnTo>
                    <a:pt x="680" y="33985"/>
                  </a:lnTo>
                  <a:lnTo>
                    <a:pt x="76722" y="72596"/>
                  </a:lnTo>
                  <a:lnTo>
                    <a:pt x="428638" y="37227"/>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57" name="Google Shape;957;p11"/>
            <p:cNvSpPr/>
            <p:nvPr/>
          </p:nvSpPr>
          <p:spPr>
            <a:xfrm>
              <a:off x="5805818" y="2857580"/>
              <a:ext cx="97263" cy="671999"/>
            </a:xfrm>
            <a:custGeom>
              <a:rect b="b" l="l" r="r" t="t"/>
              <a:pathLst>
                <a:path extrusionOk="0" h="671999" w="97263">
                  <a:moveTo>
                    <a:pt x="680" y="680"/>
                  </a:moveTo>
                  <a:lnTo>
                    <a:pt x="99122" y="450154"/>
                  </a:lnTo>
                  <a:lnTo>
                    <a:pt x="93817" y="673564"/>
                  </a:lnTo>
                  <a:lnTo>
                    <a:pt x="80259" y="667669"/>
                  </a:lnTo>
                  <a:lnTo>
                    <a:pt x="54027" y="557438"/>
                  </a:lnTo>
                  <a:lnTo>
                    <a:pt x="57859" y="471964"/>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58" name="Google Shape;958;p11"/>
            <p:cNvSpPr/>
            <p:nvPr/>
          </p:nvSpPr>
          <p:spPr>
            <a:xfrm>
              <a:off x="5677313" y="2798633"/>
              <a:ext cx="415579" cy="813473"/>
            </a:xfrm>
            <a:custGeom>
              <a:rect b="b" l="l" r="r" t="t"/>
              <a:pathLst>
                <a:path extrusionOk="0" h="813472" w="415578">
                  <a:moveTo>
                    <a:pt x="680" y="680"/>
                  </a:moveTo>
                  <a:lnTo>
                    <a:pt x="276259" y="127122"/>
                  </a:lnTo>
                  <a:lnTo>
                    <a:pt x="416848" y="815037"/>
                  </a:lnTo>
                  <a:lnTo>
                    <a:pt x="178406" y="713648"/>
                  </a:lnTo>
                  <a:lnTo>
                    <a:pt x="34575" y="19461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59" name="Google Shape;959;p11"/>
            <p:cNvSpPr/>
            <p:nvPr/>
          </p:nvSpPr>
          <p:spPr>
            <a:xfrm>
              <a:off x="5677313" y="2597033"/>
              <a:ext cx="303579" cy="327158"/>
            </a:xfrm>
            <a:custGeom>
              <a:rect b="b" l="l" r="r" t="t"/>
              <a:pathLst>
                <a:path extrusionOk="0" h="327157" w="303578">
                  <a:moveTo>
                    <a:pt x="54322" y="680"/>
                  </a:moveTo>
                  <a:lnTo>
                    <a:pt x="305733" y="106785"/>
                  </a:lnTo>
                  <a:lnTo>
                    <a:pt x="276259" y="328722"/>
                  </a:lnTo>
                  <a:lnTo>
                    <a:pt x="680" y="202280"/>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60" name="Google Shape;960;p11"/>
            <p:cNvSpPr/>
            <p:nvPr/>
          </p:nvSpPr>
          <p:spPr>
            <a:xfrm>
              <a:off x="5569734" y="2782422"/>
              <a:ext cx="253473" cy="557052"/>
            </a:xfrm>
            <a:custGeom>
              <a:rect b="b" l="l" r="r" t="t"/>
              <a:pathLst>
                <a:path extrusionOk="0" h="557052" w="253473">
                  <a:moveTo>
                    <a:pt x="227627" y="680"/>
                  </a:moveTo>
                  <a:lnTo>
                    <a:pt x="680" y="558911"/>
                  </a:lnTo>
                  <a:lnTo>
                    <a:pt x="255627" y="547122"/>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61" name="Google Shape;961;p11"/>
            <p:cNvSpPr/>
            <p:nvPr/>
          </p:nvSpPr>
          <p:spPr>
            <a:xfrm>
              <a:off x="5569734" y="3328864"/>
              <a:ext cx="271158" cy="504000"/>
            </a:xfrm>
            <a:custGeom>
              <a:rect b="b" l="l" r="r" t="t"/>
              <a:pathLst>
                <a:path extrusionOk="0" h="503999" w="271157">
                  <a:moveTo>
                    <a:pt x="271838" y="503796"/>
                  </a:moveTo>
                  <a:lnTo>
                    <a:pt x="680" y="12470"/>
                  </a:lnTo>
                  <a:lnTo>
                    <a:pt x="255627" y="68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62" name="Google Shape;962;p11"/>
            <p:cNvSpPr/>
            <p:nvPr/>
          </p:nvSpPr>
          <p:spPr>
            <a:xfrm>
              <a:off x="5840891" y="1827181"/>
              <a:ext cx="1063999" cy="683789"/>
            </a:xfrm>
            <a:custGeom>
              <a:rect b="b" l="l" r="r" t="t"/>
              <a:pathLst>
                <a:path extrusionOk="0" h="683788" w="1063999">
                  <a:moveTo>
                    <a:pt x="680" y="503206"/>
                  </a:moveTo>
                  <a:lnTo>
                    <a:pt x="341101" y="680"/>
                  </a:lnTo>
                  <a:lnTo>
                    <a:pt x="1066153" y="115627"/>
                  </a:lnTo>
                  <a:lnTo>
                    <a:pt x="952679" y="684469"/>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63" name="Google Shape;963;p11"/>
            <p:cNvSpPr/>
            <p:nvPr/>
          </p:nvSpPr>
          <p:spPr>
            <a:xfrm>
              <a:off x="6792891" y="1942129"/>
              <a:ext cx="268210" cy="568842"/>
            </a:xfrm>
            <a:custGeom>
              <a:rect b="b" l="l" r="r" t="t"/>
              <a:pathLst>
                <a:path extrusionOk="0" h="568841" w="268210">
                  <a:moveTo>
                    <a:pt x="270364" y="530322"/>
                  </a:moveTo>
                  <a:lnTo>
                    <a:pt x="114154" y="680"/>
                  </a:lnTo>
                  <a:lnTo>
                    <a:pt x="680" y="56952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64" name="Google Shape;964;p11"/>
            <p:cNvSpPr/>
            <p:nvPr/>
          </p:nvSpPr>
          <p:spPr>
            <a:xfrm>
              <a:off x="6181312" y="1790339"/>
              <a:ext cx="725052" cy="150316"/>
            </a:xfrm>
            <a:custGeom>
              <a:rect b="b" l="l" r="r" t="t"/>
              <a:pathLst>
                <a:path extrusionOk="0" h="150315" w="725052">
                  <a:moveTo>
                    <a:pt x="176048" y="680"/>
                  </a:moveTo>
                  <a:lnTo>
                    <a:pt x="680" y="37522"/>
                  </a:lnTo>
                  <a:lnTo>
                    <a:pt x="725732" y="152470"/>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65" name="Google Shape;965;p11"/>
            <p:cNvSpPr/>
            <p:nvPr/>
          </p:nvSpPr>
          <p:spPr>
            <a:xfrm>
              <a:off x="6579796" y="1734634"/>
              <a:ext cx="61895" cy="135579"/>
            </a:xfrm>
            <a:custGeom>
              <a:rect b="b" l="l" r="r" t="t"/>
              <a:pathLst>
                <a:path extrusionOk="0" h="135578" w="61894">
                  <a:moveTo>
                    <a:pt x="680" y="680"/>
                  </a:moveTo>
                  <a:lnTo>
                    <a:pt x="64049" y="135670"/>
                  </a:lnTo>
                  <a:lnTo>
                    <a:pt x="32217" y="126827"/>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66" name="Google Shape;966;p11"/>
            <p:cNvSpPr/>
            <p:nvPr/>
          </p:nvSpPr>
          <p:spPr>
            <a:xfrm>
              <a:off x="6579796" y="1734634"/>
              <a:ext cx="32421" cy="126737"/>
            </a:xfrm>
            <a:custGeom>
              <a:rect b="b" l="l" r="r" t="t"/>
              <a:pathLst>
                <a:path extrusionOk="0" h="126736" w="32421">
                  <a:moveTo>
                    <a:pt x="8049" y="120048"/>
                  </a:moveTo>
                  <a:lnTo>
                    <a:pt x="680" y="680"/>
                  </a:lnTo>
                  <a:lnTo>
                    <a:pt x="32217" y="12682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67" name="Google Shape;967;p11"/>
            <p:cNvSpPr/>
            <p:nvPr/>
          </p:nvSpPr>
          <p:spPr>
            <a:xfrm>
              <a:off x="5926955" y="1650929"/>
              <a:ext cx="176842" cy="333052"/>
            </a:xfrm>
            <a:custGeom>
              <a:rect b="b" l="l" r="r" t="t"/>
              <a:pathLst>
                <a:path extrusionOk="0" h="333052" w="176841">
                  <a:moveTo>
                    <a:pt x="158364" y="680"/>
                  </a:moveTo>
                  <a:lnTo>
                    <a:pt x="177522" y="235290"/>
                  </a:lnTo>
                  <a:lnTo>
                    <a:pt x="138322" y="265059"/>
                  </a:lnTo>
                  <a:lnTo>
                    <a:pt x="111206" y="301311"/>
                  </a:lnTo>
                  <a:lnTo>
                    <a:pt x="680" y="33255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68" name="Google Shape;968;p11"/>
            <p:cNvSpPr/>
            <p:nvPr/>
          </p:nvSpPr>
          <p:spPr>
            <a:xfrm>
              <a:off x="6084639" y="1650929"/>
              <a:ext cx="32421" cy="235789"/>
            </a:xfrm>
            <a:custGeom>
              <a:rect b="b" l="l" r="r" t="t"/>
              <a:pathLst>
                <a:path extrusionOk="0" h="235789" w="32421">
                  <a:moveTo>
                    <a:pt x="33985" y="224680"/>
                  </a:moveTo>
                  <a:lnTo>
                    <a:pt x="680" y="680"/>
                  </a:lnTo>
                  <a:lnTo>
                    <a:pt x="19838" y="23529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69" name="Google Shape;969;p11"/>
            <p:cNvSpPr/>
            <p:nvPr/>
          </p:nvSpPr>
          <p:spPr>
            <a:xfrm>
              <a:off x="5926955" y="1951560"/>
              <a:ext cx="109053" cy="64842"/>
            </a:xfrm>
            <a:custGeom>
              <a:rect b="b" l="l" r="r" t="t"/>
              <a:pathLst>
                <a:path extrusionOk="0" h="64842" w="109052">
                  <a:moveTo>
                    <a:pt x="680" y="31922"/>
                  </a:moveTo>
                  <a:lnTo>
                    <a:pt x="22196" y="65522"/>
                  </a:lnTo>
                  <a:lnTo>
                    <a:pt x="49312" y="60217"/>
                  </a:lnTo>
                  <a:lnTo>
                    <a:pt x="111206" y="680"/>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70" name="Google Shape;970;p11"/>
            <p:cNvSpPr/>
            <p:nvPr/>
          </p:nvSpPr>
          <p:spPr>
            <a:xfrm>
              <a:off x="5763376" y="1827181"/>
              <a:ext cx="418526" cy="465684"/>
            </a:xfrm>
            <a:custGeom>
              <a:rect b="b" l="l" r="r" t="t"/>
              <a:pathLst>
                <a:path extrusionOk="0" h="465683" w="418525">
                  <a:moveTo>
                    <a:pt x="418617" y="680"/>
                  </a:moveTo>
                  <a:lnTo>
                    <a:pt x="301901" y="88806"/>
                  </a:lnTo>
                  <a:lnTo>
                    <a:pt x="274785" y="125059"/>
                  </a:lnTo>
                  <a:lnTo>
                    <a:pt x="212891" y="184596"/>
                  </a:lnTo>
                  <a:lnTo>
                    <a:pt x="199333" y="187248"/>
                  </a:lnTo>
                  <a:lnTo>
                    <a:pt x="680" y="46606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71" name="Google Shape;971;p11"/>
            <p:cNvSpPr/>
            <p:nvPr/>
          </p:nvSpPr>
          <p:spPr>
            <a:xfrm>
              <a:off x="5763376" y="1827181"/>
              <a:ext cx="418526" cy="501052"/>
            </a:xfrm>
            <a:custGeom>
              <a:rect b="b" l="l" r="r" t="t"/>
              <a:pathLst>
                <a:path extrusionOk="0" h="501052" w="418525">
                  <a:moveTo>
                    <a:pt x="78196" y="503206"/>
                  </a:moveTo>
                  <a:lnTo>
                    <a:pt x="680" y="466069"/>
                  </a:lnTo>
                  <a:lnTo>
                    <a:pt x="418617"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72" name="Google Shape;972;p11"/>
            <p:cNvSpPr/>
            <p:nvPr/>
          </p:nvSpPr>
          <p:spPr>
            <a:xfrm>
              <a:off x="5840891" y="2329707"/>
              <a:ext cx="1220209" cy="268210"/>
            </a:xfrm>
            <a:custGeom>
              <a:rect b="b" l="l" r="r" t="t"/>
              <a:pathLst>
                <a:path extrusionOk="0" h="268210" w="1220209">
                  <a:moveTo>
                    <a:pt x="680" y="680"/>
                  </a:moveTo>
                  <a:lnTo>
                    <a:pt x="433059" y="209059"/>
                  </a:lnTo>
                  <a:lnTo>
                    <a:pt x="661774" y="268006"/>
                  </a:lnTo>
                  <a:lnTo>
                    <a:pt x="1222363" y="142743"/>
                  </a:lnTo>
                  <a:lnTo>
                    <a:pt x="952679" y="181943"/>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73" name="Google Shape;973;p11"/>
            <p:cNvSpPr/>
            <p:nvPr/>
          </p:nvSpPr>
          <p:spPr>
            <a:xfrm>
              <a:off x="5730955" y="2532191"/>
              <a:ext cx="978525" cy="309473"/>
            </a:xfrm>
            <a:custGeom>
              <a:rect b="b" l="l" r="r" t="t"/>
              <a:pathLst>
                <a:path extrusionOk="0" h="309473" w="978525">
                  <a:moveTo>
                    <a:pt x="680" y="65522"/>
                  </a:moveTo>
                  <a:lnTo>
                    <a:pt x="425101" y="680"/>
                  </a:lnTo>
                  <a:lnTo>
                    <a:pt x="978027" y="309269"/>
                  </a:lnTo>
                  <a:lnTo>
                    <a:pt x="252090" y="17162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74" name="Google Shape;974;p11"/>
            <p:cNvSpPr/>
            <p:nvPr/>
          </p:nvSpPr>
          <p:spPr>
            <a:xfrm>
              <a:off x="6155375" y="2532191"/>
              <a:ext cx="789894" cy="309473"/>
            </a:xfrm>
            <a:custGeom>
              <a:rect b="b" l="l" r="r" t="t"/>
              <a:pathLst>
                <a:path extrusionOk="0" h="309473" w="789894">
                  <a:moveTo>
                    <a:pt x="790574" y="134196"/>
                  </a:moveTo>
                  <a:lnTo>
                    <a:pt x="605774" y="33101"/>
                  </a:lnTo>
                  <a:lnTo>
                    <a:pt x="512638" y="28680"/>
                  </a:lnTo>
                  <a:lnTo>
                    <a:pt x="347290" y="65522"/>
                  </a:lnTo>
                  <a:lnTo>
                    <a:pt x="118575" y="6575"/>
                  </a:lnTo>
                  <a:lnTo>
                    <a:pt x="680" y="680"/>
                  </a:lnTo>
                  <a:lnTo>
                    <a:pt x="553606" y="309269"/>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75" name="Google Shape;975;p11"/>
            <p:cNvSpPr/>
            <p:nvPr/>
          </p:nvSpPr>
          <p:spPr>
            <a:xfrm>
              <a:off x="5952891" y="2703138"/>
              <a:ext cx="807578" cy="380210"/>
            </a:xfrm>
            <a:custGeom>
              <a:rect b="b" l="l" r="r" t="t"/>
              <a:pathLst>
                <a:path extrusionOk="0" h="380210" w="807578">
                  <a:moveTo>
                    <a:pt x="30154" y="680"/>
                  </a:moveTo>
                  <a:lnTo>
                    <a:pt x="680" y="222617"/>
                  </a:lnTo>
                  <a:lnTo>
                    <a:pt x="808258" y="380890"/>
                  </a:lnTo>
                  <a:lnTo>
                    <a:pt x="756090" y="138322"/>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76" name="Google Shape;976;p11"/>
            <p:cNvSpPr/>
            <p:nvPr/>
          </p:nvSpPr>
          <p:spPr>
            <a:xfrm>
              <a:off x="6708301" y="2665707"/>
              <a:ext cx="303579" cy="418526"/>
            </a:xfrm>
            <a:custGeom>
              <a:rect b="b" l="l" r="r" t="t"/>
              <a:pathLst>
                <a:path extrusionOk="0" h="418525" w="303578">
                  <a:moveTo>
                    <a:pt x="303375" y="202280"/>
                  </a:moveTo>
                  <a:lnTo>
                    <a:pt x="237648" y="680"/>
                  </a:lnTo>
                  <a:lnTo>
                    <a:pt x="680" y="175754"/>
                  </a:lnTo>
                  <a:lnTo>
                    <a:pt x="52849" y="41832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77" name="Google Shape;977;p11"/>
            <p:cNvSpPr/>
            <p:nvPr/>
          </p:nvSpPr>
          <p:spPr>
            <a:xfrm>
              <a:off x="5952891" y="2925075"/>
              <a:ext cx="807578" cy="686736"/>
            </a:xfrm>
            <a:custGeom>
              <a:rect b="b" l="l" r="r" t="t"/>
              <a:pathLst>
                <a:path extrusionOk="0" h="686736" w="807578">
                  <a:moveTo>
                    <a:pt x="680" y="680"/>
                  </a:moveTo>
                  <a:lnTo>
                    <a:pt x="141270" y="688595"/>
                  </a:lnTo>
                  <a:lnTo>
                    <a:pt x="808258" y="158954"/>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78" name="Google Shape;978;p11"/>
            <p:cNvSpPr/>
            <p:nvPr/>
          </p:nvSpPr>
          <p:spPr>
            <a:xfrm>
              <a:off x="6760470" y="2867307"/>
              <a:ext cx="250526" cy="663157"/>
            </a:xfrm>
            <a:custGeom>
              <a:rect b="b" l="l" r="r" t="t"/>
              <a:pathLst>
                <a:path extrusionOk="0" h="663157" w="250526">
                  <a:moveTo>
                    <a:pt x="251206" y="680"/>
                  </a:moveTo>
                  <a:lnTo>
                    <a:pt x="680" y="216722"/>
                  </a:lnTo>
                  <a:lnTo>
                    <a:pt x="107670" y="663837"/>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79" name="Google Shape;979;p11"/>
            <p:cNvSpPr/>
            <p:nvPr/>
          </p:nvSpPr>
          <p:spPr>
            <a:xfrm>
              <a:off x="6093481" y="3083348"/>
              <a:ext cx="775157" cy="530526"/>
            </a:xfrm>
            <a:custGeom>
              <a:rect b="b" l="l" r="r" t="t"/>
              <a:pathLst>
                <a:path extrusionOk="0" h="530525" w="775157">
                  <a:moveTo>
                    <a:pt x="774658" y="447796"/>
                  </a:moveTo>
                  <a:lnTo>
                    <a:pt x="680" y="530322"/>
                  </a:lnTo>
                  <a:lnTo>
                    <a:pt x="667669" y="680"/>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80" name="Google Shape;980;p11"/>
            <p:cNvSpPr/>
            <p:nvPr/>
          </p:nvSpPr>
          <p:spPr>
            <a:xfrm>
              <a:off x="6093481" y="3530464"/>
              <a:ext cx="775157" cy="150316"/>
            </a:xfrm>
            <a:custGeom>
              <a:rect b="b" l="l" r="r" t="t"/>
              <a:pathLst>
                <a:path extrusionOk="0" h="150315" w="775157">
                  <a:moveTo>
                    <a:pt x="484048" y="114448"/>
                  </a:moveTo>
                  <a:lnTo>
                    <a:pt x="774658" y="680"/>
                  </a:lnTo>
                  <a:lnTo>
                    <a:pt x="680" y="83206"/>
                  </a:lnTo>
                  <a:lnTo>
                    <a:pt x="132133" y="149817"/>
                  </a:lnTo>
                  <a:lnTo>
                    <a:pt x="284512" y="140975"/>
                  </a:lnTo>
                  <a:lnTo>
                    <a:pt x="290996" y="144512"/>
                  </a:lnTo>
                  <a:lnTo>
                    <a:pt x="390322" y="133017"/>
                  </a:lnTo>
                  <a:lnTo>
                    <a:pt x="395627" y="128596"/>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81" name="Google Shape;981;p11"/>
            <p:cNvSpPr/>
            <p:nvPr/>
          </p:nvSpPr>
          <p:spPr>
            <a:xfrm>
              <a:off x="6148891" y="3640990"/>
              <a:ext cx="277052" cy="67789"/>
            </a:xfrm>
            <a:custGeom>
              <a:rect b="b" l="l" r="r" t="t"/>
              <a:pathLst>
                <a:path extrusionOk="0" h="67789" w="277052">
                  <a:moveTo>
                    <a:pt x="680" y="680"/>
                  </a:moveTo>
                  <a:lnTo>
                    <a:pt x="10406" y="67291"/>
                  </a:lnTo>
                  <a:lnTo>
                    <a:pt x="278027" y="56385"/>
                  </a:lnTo>
                  <a:lnTo>
                    <a:pt x="229101" y="30448"/>
                  </a:lnTo>
                  <a:lnTo>
                    <a:pt x="76722" y="3929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82" name="Google Shape;982;p11"/>
            <p:cNvSpPr/>
            <p:nvPr/>
          </p:nvSpPr>
          <p:spPr>
            <a:xfrm>
              <a:off x="6488428" y="3607685"/>
              <a:ext cx="291789" cy="79579"/>
            </a:xfrm>
            <a:custGeom>
              <a:rect b="b" l="l" r="r" t="t"/>
              <a:pathLst>
                <a:path extrusionOk="0" h="79578" w="291789">
                  <a:moveTo>
                    <a:pt x="680" y="51375"/>
                  </a:moveTo>
                  <a:lnTo>
                    <a:pt x="28385" y="79670"/>
                  </a:lnTo>
                  <a:lnTo>
                    <a:pt x="293059" y="32512"/>
                  </a:lnTo>
                  <a:lnTo>
                    <a:pt x="182238" y="680"/>
                  </a:lnTo>
                  <a:lnTo>
                    <a:pt x="89101" y="37227"/>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83" name="Google Shape;983;p11"/>
            <p:cNvSpPr/>
            <p:nvPr/>
          </p:nvSpPr>
          <p:spPr>
            <a:xfrm>
              <a:off x="6158618" y="3696695"/>
              <a:ext cx="268210" cy="333052"/>
            </a:xfrm>
            <a:custGeom>
              <a:rect b="b" l="l" r="r" t="t"/>
              <a:pathLst>
                <a:path extrusionOk="0" h="333052" w="268210">
                  <a:moveTo>
                    <a:pt x="680" y="11585"/>
                  </a:moveTo>
                  <a:lnTo>
                    <a:pt x="87627" y="333732"/>
                  </a:lnTo>
                  <a:lnTo>
                    <a:pt x="268301" y="680"/>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84" name="Google Shape;984;p11"/>
            <p:cNvSpPr/>
            <p:nvPr/>
          </p:nvSpPr>
          <p:spPr>
            <a:xfrm>
              <a:off x="6289186" y="3639516"/>
              <a:ext cx="492210" cy="383158"/>
            </a:xfrm>
            <a:custGeom>
              <a:rect b="b" l="l" r="r" t="t"/>
              <a:pathLst>
                <a:path extrusionOk="0" h="383157" w="492210">
                  <a:moveTo>
                    <a:pt x="227627" y="47838"/>
                  </a:moveTo>
                  <a:lnTo>
                    <a:pt x="680" y="385311"/>
                  </a:lnTo>
                  <a:lnTo>
                    <a:pt x="492301" y="680"/>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85" name="Google Shape;985;p11"/>
            <p:cNvSpPr/>
            <p:nvPr/>
          </p:nvSpPr>
          <p:spPr>
            <a:xfrm>
              <a:off x="6289186" y="3658379"/>
              <a:ext cx="226947" cy="365473"/>
            </a:xfrm>
            <a:custGeom>
              <a:rect b="b" l="l" r="r" t="t"/>
              <a:pathLst>
                <a:path extrusionOk="0" h="365473" w="226947">
                  <a:moveTo>
                    <a:pt x="95291" y="16596"/>
                  </a:moveTo>
                  <a:lnTo>
                    <a:pt x="194617" y="5101"/>
                  </a:lnTo>
                  <a:lnTo>
                    <a:pt x="199922" y="680"/>
                  </a:lnTo>
                  <a:lnTo>
                    <a:pt x="227627" y="28975"/>
                  </a:lnTo>
                  <a:lnTo>
                    <a:pt x="680" y="366448"/>
                  </a:lnTo>
                  <a:lnTo>
                    <a:pt x="12175" y="270364"/>
                  </a:lnTo>
                  <a:lnTo>
                    <a:pt x="137733" y="3899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86" name="Google Shape;986;p11"/>
            <p:cNvSpPr/>
            <p:nvPr/>
          </p:nvSpPr>
          <p:spPr>
            <a:xfrm>
              <a:off x="5796681" y="2782422"/>
              <a:ext cx="64842" cy="1049262"/>
            </a:xfrm>
            <a:custGeom>
              <a:rect b="b" l="l" r="r" t="t"/>
              <a:pathLst>
                <a:path extrusionOk="0" h="1049262" w="64842">
                  <a:moveTo>
                    <a:pt x="680" y="680"/>
                  </a:moveTo>
                  <a:lnTo>
                    <a:pt x="66996" y="547122"/>
                  </a:lnTo>
                  <a:lnTo>
                    <a:pt x="44891" y="1050237"/>
                  </a:lnTo>
                  <a:lnTo>
                    <a:pt x="28680" y="547122"/>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87" name="Google Shape;987;p11"/>
            <p:cNvSpPr/>
            <p:nvPr/>
          </p:nvSpPr>
          <p:spPr>
            <a:xfrm>
              <a:off x="6121129" y="2073524"/>
              <a:ext cx="176842" cy="170947"/>
            </a:xfrm>
            <a:custGeom>
              <a:rect b="b" l="l" r="r" t="t"/>
              <a:pathLst>
                <a:path extrusionOk="0" h="170947" w="176841">
                  <a:moveTo>
                    <a:pt x="176695" y="86800"/>
                  </a:moveTo>
                  <a:cubicBezTo>
                    <a:pt x="176695" y="133517"/>
                    <a:pt x="137635" y="171389"/>
                    <a:pt x="89453" y="171389"/>
                  </a:cubicBezTo>
                  <a:cubicBezTo>
                    <a:pt x="41270" y="171389"/>
                    <a:pt x="2210" y="133517"/>
                    <a:pt x="2210" y="86800"/>
                  </a:cubicBezTo>
                  <a:cubicBezTo>
                    <a:pt x="2210" y="40083"/>
                    <a:pt x="41270" y="2211"/>
                    <a:pt x="89453" y="2211"/>
                  </a:cubicBezTo>
                  <a:cubicBezTo>
                    <a:pt x="137635" y="2211"/>
                    <a:pt x="176695" y="40083"/>
                    <a:pt x="176695" y="868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88" name="Google Shape;988;p11"/>
            <p:cNvSpPr/>
            <p:nvPr/>
          </p:nvSpPr>
          <p:spPr>
            <a:xfrm>
              <a:off x="6891184" y="2167363"/>
              <a:ext cx="91368" cy="179789"/>
            </a:xfrm>
            <a:custGeom>
              <a:rect b="b" l="l" r="r" t="t"/>
              <a:pathLst>
                <a:path extrusionOk="0" h="179789" w="91368">
                  <a:moveTo>
                    <a:pt x="72200" y="85344"/>
                  </a:moveTo>
                  <a:cubicBezTo>
                    <a:pt x="81974" y="131029"/>
                    <a:pt x="78283" y="170549"/>
                    <a:pt x="63956" y="173613"/>
                  </a:cubicBezTo>
                  <a:cubicBezTo>
                    <a:pt x="49630" y="176678"/>
                    <a:pt x="30093" y="142128"/>
                    <a:pt x="20320" y="96443"/>
                  </a:cubicBezTo>
                  <a:cubicBezTo>
                    <a:pt x="10547" y="50758"/>
                    <a:pt x="14238" y="11238"/>
                    <a:pt x="28564" y="8173"/>
                  </a:cubicBezTo>
                  <a:cubicBezTo>
                    <a:pt x="42890" y="5109"/>
                    <a:pt x="62427" y="39659"/>
                    <a:pt x="72200" y="8534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89" name="Google Shape;989;p11"/>
            <p:cNvSpPr/>
            <p:nvPr/>
          </p:nvSpPr>
          <p:spPr>
            <a:xfrm>
              <a:off x="6181312" y="1827181"/>
              <a:ext cx="725052" cy="683789"/>
            </a:xfrm>
            <a:custGeom>
              <a:rect b="b" l="l" r="r" t="t"/>
              <a:pathLst>
                <a:path extrusionOk="0" h="683788" w="725052">
                  <a:moveTo>
                    <a:pt x="680" y="680"/>
                  </a:moveTo>
                  <a:lnTo>
                    <a:pt x="612259" y="684469"/>
                  </a:lnTo>
                  <a:lnTo>
                    <a:pt x="725732" y="115627"/>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90" name="Google Shape;990;p11"/>
            <p:cNvSpPr/>
            <p:nvPr/>
          </p:nvSpPr>
          <p:spPr>
            <a:xfrm>
              <a:off x="5926955" y="2532191"/>
              <a:ext cx="866526" cy="250526"/>
            </a:xfrm>
            <a:custGeom>
              <a:rect b="b" l="l" r="r" t="t"/>
              <a:pathLst>
                <a:path extrusionOk="0" h="250526" w="866525">
                  <a:moveTo>
                    <a:pt x="229101" y="680"/>
                  </a:moveTo>
                  <a:lnTo>
                    <a:pt x="680" y="78785"/>
                  </a:lnTo>
                  <a:lnTo>
                    <a:pt x="191669" y="158069"/>
                  </a:lnTo>
                  <a:lnTo>
                    <a:pt x="685059" y="250911"/>
                  </a:lnTo>
                  <a:lnTo>
                    <a:pt x="866616" y="97059"/>
                  </a:lnTo>
                  <a:lnTo>
                    <a:pt x="741058" y="28680"/>
                  </a:lnTo>
                  <a:lnTo>
                    <a:pt x="575711" y="65522"/>
                  </a:lnTo>
                  <a:lnTo>
                    <a:pt x="346996" y="6575"/>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91" name="Google Shape;991;p11"/>
            <p:cNvSpPr/>
            <p:nvPr/>
          </p:nvSpPr>
          <p:spPr>
            <a:xfrm>
              <a:off x="6148891" y="3607685"/>
              <a:ext cx="548210" cy="153263"/>
            </a:xfrm>
            <a:custGeom>
              <a:rect b="b" l="l" r="r" t="t"/>
              <a:pathLst>
                <a:path extrusionOk="0" h="153263" w="548210">
                  <a:moveTo>
                    <a:pt x="521774" y="680"/>
                  </a:moveTo>
                  <a:lnTo>
                    <a:pt x="549185" y="33985"/>
                  </a:lnTo>
                  <a:lnTo>
                    <a:pt x="343754" y="54912"/>
                  </a:lnTo>
                  <a:lnTo>
                    <a:pt x="242364" y="155122"/>
                  </a:lnTo>
                  <a:lnTo>
                    <a:pt x="278027" y="89690"/>
                  </a:lnTo>
                  <a:lnTo>
                    <a:pt x="237648" y="68470"/>
                  </a:lnTo>
                  <a:lnTo>
                    <a:pt x="10406" y="100596"/>
                  </a:lnTo>
                  <a:lnTo>
                    <a:pt x="680" y="33985"/>
                  </a:lnTo>
                  <a:lnTo>
                    <a:pt x="76722" y="72596"/>
                  </a:lnTo>
                  <a:lnTo>
                    <a:pt x="428638" y="37227"/>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92" name="Google Shape;992;p11"/>
            <p:cNvSpPr/>
            <p:nvPr/>
          </p:nvSpPr>
          <p:spPr>
            <a:xfrm>
              <a:off x="5805818" y="2857580"/>
              <a:ext cx="97263" cy="671999"/>
            </a:xfrm>
            <a:custGeom>
              <a:rect b="b" l="l" r="r" t="t"/>
              <a:pathLst>
                <a:path extrusionOk="0" h="671999" w="97263">
                  <a:moveTo>
                    <a:pt x="680" y="680"/>
                  </a:moveTo>
                  <a:lnTo>
                    <a:pt x="99122" y="450154"/>
                  </a:lnTo>
                  <a:lnTo>
                    <a:pt x="93817" y="673564"/>
                  </a:lnTo>
                  <a:lnTo>
                    <a:pt x="80259" y="667669"/>
                  </a:lnTo>
                  <a:lnTo>
                    <a:pt x="54027" y="557438"/>
                  </a:lnTo>
                  <a:lnTo>
                    <a:pt x="57859" y="471964"/>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93" name="Google Shape;993;p11"/>
            <p:cNvSpPr/>
            <p:nvPr/>
          </p:nvSpPr>
          <p:spPr>
            <a:xfrm>
              <a:off x="5677313" y="2798633"/>
              <a:ext cx="415579" cy="813473"/>
            </a:xfrm>
            <a:custGeom>
              <a:rect b="b" l="l" r="r" t="t"/>
              <a:pathLst>
                <a:path extrusionOk="0" h="813472" w="415578">
                  <a:moveTo>
                    <a:pt x="680" y="680"/>
                  </a:moveTo>
                  <a:lnTo>
                    <a:pt x="276259" y="127122"/>
                  </a:lnTo>
                  <a:lnTo>
                    <a:pt x="416848" y="815037"/>
                  </a:lnTo>
                  <a:lnTo>
                    <a:pt x="178406" y="713648"/>
                  </a:lnTo>
                  <a:lnTo>
                    <a:pt x="34575" y="19461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94" name="Google Shape;994;p11"/>
            <p:cNvSpPr/>
            <p:nvPr/>
          </p:nvSpPr>
          <p:spPr>
            <a:xfrm>
              <a:off x="5677313" y="2597033"/>
              <a:ext cx="303579" cy="327158"/>
            </a:xfrm>
            <a:custGeom>
              <a:rect b="b" l="l" r="r" t="t"/>
              <a:pathLst>
                <a:path extrusionOk="0" h="327157" w="303578">
                  <a:moveTo>
                    <a:pt x="54322" y="680"/>
                  </a:moveTo>
                  <a:lnTo>
                    <a:pt x="305733" y="106785"/>
                  </a:lnTo>
                  <a:lnTo>
                    <a:pt x="276259" y="328722"/>
                  </a:lnTo>
                  <a:lnTo>
                    <a:pt x="680" y="202280"/>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95" name="Google Shape;995;p11"/>
            <p:cNvSpPr/>
            <p:nvPr/>
          </p:nvSpPr>
          <p:spPr>
            <a:xfrm>
              <a:off x="5569734" y="2782422"/>
              <a:ext cx="253473" cy="557052"/>
            </a:xfrm>
            <a:custGeom>
              <a:rect b="b" l="l" r="r" t="t"/>
              <a:pathLst>
                <a:path extrusionOk="0" h="557052" w="253473">
                  <a:moveTo>
                    <a:pt x="227627" y="680"/>
                  </a:moveTo>
                  <a:lnTo>
                    <a:pt x="680" y="558911"/>
                  </a:lnTo>
                  <a:lnTo>
                    <a:pt x="255627" y="547122"/>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96" name="Google Shape;996;p11"/>
            <p:cNvSpPr/>
            <p:nvPr/>
          </p:nvSpPr>
          <p:spPr>
            <a:xfrm>
              <a:off x="5569734" y="3328864"/>
              <a:ext cx="271158" cy="504000"/>
            </a:xfrm>
            <a:custGeom>
              <a:rect b="b" l="l" r="r" t="t"/>
              <a:pathLst>
                <a:path extrusionOk="0" h="503999" w="271157">
                  <a:moveTo>
                    <a:pt x="271838" y="503796"/>
                  </a:moveTo>
                  <a:lnTo>
                    <a:pt x="680" y="12470"/>
                  </a:lnTo>
                  <a:lnTo>
                    <a:pt x="255627" y="68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nvGrpSpPr>
            <p:cNvPr id="997" name="Google Shape;997;p11"/>
            <p:cNvGrpSpPr/>
            <p:nvPr/>
          </p:nvGrpSpPr>
          <p:grpSpPr>
            <a:xfrm>
              <a:off x="6945270" y="2693707"/>
              <a:ext cx="195410" cy="937262"/>
              <a:chOff x="6945270" y="2693707"/>
              <a:chExt cx="195410" cy="937262"/>
            </a:xfrm>
          </p:grpSpPr>
          <p:sp>
            <p:nvSpPr>
              <p:cNvPr id="998" name="Google Shape;998;p11"/>
              <p:cNvSpPr/>
              <p:nvPr/>
            </p:nvSpPr>
            <p:spPr>
              <a:xfrm>
                <a:off x="6968259" y="2693707"/>
                <a:ext cx="76632" cy="501052"/>
              </a:xfrm>
              <a:custGeom>
                <a:rect b="b" l="l" r="r" t="t"/>
                <a:pathLst>
                  <a:path extrusionOk="0" h="501052" w="76631">
                    <a:moveTo>
                      <a:pt x="680" y="680"/>
                    </a:moveTo>
                    <a:lnTo>
                      <a:pt x="78785" y="475206"/>
                    </a:lnTo>
                    <a:lnTo>
                      <a:pt x="58154" y="50320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999" name="Google Shape;999;p11"/>
              <p:cNvSpPr/>
              <p:nvPr/>
            </p:nvSpPr>
            <p:spPr>
              <a:xfrm>
                <a:off x="7025733" y="3168233"/>
                <a:ext cx="114947" cy="462736"/>
              </a:xfrm>
              <a:custGeom>
                <a:rect b="b" l="l" r="r" t="t"/>
                <a:pathLst>
                  <a:path extrusionOk="0" h="462736" w="114947">
                    <a:moveTo>
                      <a:pt x="115627" y="464890"/>
                    </a:moveTo>
                    <a:lnTo>
                      <a:pt x="21312" y="680"/>
                    </a:lnTo>
                    <a:lnTo>
                      <a:pt x="680" y="2868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00" name="Google Shape;1000;p11"/>
              <p:cNvSpPr/>
              <p:nvPr/>
            </p:nvSpPr>
            <p:spPr>
              <a:xfrm>
                <a:off x="6945270" y="2693707"/>
                <a:ext cx="194526" cy="937262"/>
              </a:xfrm>
              <a:custGeom>
                <a:rect b="b" l="l" r="r" t="t"/>
                <a:pathLst>
                  <a:path extrusionOk="0" h="937262" w="194526">
                    <a:moveTo>
                      <a:pt x="680" y="512638"/>
                    </a:moveTo>
                    <a:lnTo>
                      <a:pt x="196090" y="939416"/>
                    </a:lnTo>
                    <a:lnTo>
                      <a:pt x="81143" y="503206"/>
                    </a:lnTo>
                    <a:lnTo>
                      <a:pt x="23670"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01" name="Google Shape;1001;p11"/>
              <p:cNvSpPr/>
              <p:nvPr/>
            </p:nvSpPr>
            <p:spPr>
              <a:xfrm>
                <a:off x="6968259" y="2693707"/>
                <a:ext cx="76632" cy="501052"/>
              </a:xfrm>
              <a:custGeom>
                <a:rect b="b" l="l" r="r" t="t"/>
                <a:pathLst>
                  <a:path extrusionOk="0" h="501052" w="76631">
                    <a:moveTo>
                      <a:pt x="680" y="680"/>
                    </a:moveTo>
                    <a:lnTo>
                      <a:pt x="78785" y="475206"/>
                    </a:lnTo>
                    <a:lnTo>
                      <a:pt x="58154" y="50320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02" name="Google Shape;1002;p11"/>
              <p:cNvSpPr/>
              <p:nvPr/>
            </p:nvSpPr>
            <p:spPr>
              <a:xfrm>
                <a:off x="7025733" y="3168233"/>
                <a:ext cx="114947" cy="462736"/>
              </a:xfrm>
              <a:custGeom>
                <a:rect b="b" l="l" r="r" t="t"/>
                <a:pathLst>
                  <a:path extrusionOk="0" h="462736" w="114947">
                    <a:moveTo>
                      <a:pt x="115627" y="464890"/>
                    </a:moveTo>
                    <a:lnTo>
                      <a:pt x="21312" y="680"/>
                    </a:lnTo>
                    <a:lnTo>
                      <a:pt x="680" y="2868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03" name="Google Shape;1003;p11"/>
              <p:cNvSpPr/>
              <p:nvPr/>
            </p:nvSpPr>
            <p:spPr>
              <a:xfrm>
                <a:off x="6945270" y="2693707"/>
                <a:ext cx="194526" cy="937262"/>
              </a:xfrm>
              <a:custGeom>
                <a:rect b="b" l="l" r="r" t="t"/>
                <a:pathLst>
                  <a:path extrusionOk="0" h="937262" w="194526">
                    <a:moveTo>
                      <a:pt x="680" y="512638"/>
                    </a:moveTo>
                    <a:lnTo>
                      <a:pt x="196090" y="939416"/>
                    </a:lnTo>
                    <a:lnTo>
                      <a:pt x="81143" y="503206"/>
                    </a:lnTo>
                    <a:lnTo>
                      <a:pt x="23670"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04" name="Google Shape;1004;p11"/>
              <p:cNvSpPr/>
              <p:nvPr/>
            </p:nvSpPr>
            <p:spPr>
              <a:xfrm>
                <a:off x="6968259" y="2693707"/>
                <a:ext cx="76632" cy="501052"/>
              </a:xfrm>
              <a:custGeom>
                <a:rect b="b" l="l" r="r" t="t"/>
                <a:pathLst>
                  <a:path extrusionOk="0" h="501052" w="76631">
                    <a:moveTo>
                      <a:pt x="680" y="680"/>
                    </a:moveTo>
                    <a:lnTo>
                      <a:pt x="78785" y="475206"/>
                    </a:lnTo>
                    <a:lnTo>
                      <a:pt x="58154" y="50320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05" name="Google Shape;1005;p11"/>
              <p:cNvSpPr/>
              <p:nvPr/>
            </p:nvSpPr>
            <p:spPr>
              <a:xfrm>
                <a:off x="7025733" y="3168233"/>
                <a:ext cx="114947" cy="462736"/>
              </a:xfrm>
              <a:custGeom>
                <a:rect b="b" l="l" r="r" t="t"/>
                <a:pathLst>
                  <a:path extrusionOk="0" h="462736" w="114947">
                    <a:moveTo>
                      <a:pt x="115627" y="464890"/>
                    </a:moveTo>
                    <a:lnTo>
                      <a:pt x="21312" y="680"/>
                    </a:lnTo>
                    <a:lnTo>
                      <a:pt x="680" y="2868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06" name="Google Shape;1006;p11"/>
              <p:cNvSpPr/>
              <p:nvPr/>
            </p:nvSpPr>
            <p:spPr>
              <a:xfrm>
                <a:off x="6945270" y="2693707"/>
                <a:ext cx="194526" cy="937262"/>
              </a:xfrm>
              <a:custGeom>
                <a:rect b="b" l="l" r="r" t="t"/>
                <a:pathLst>
                  <a:path extrusionOk="0" h="937262" w="194526">
                    <a:moveTo>
                      <a:pt x="680" y="512638"/>
                    </a:moveTo>
                    <a:lnTo>
                      <a:pt x="196090" y="939416"/>
                    </a:lnTo>
                    <a:lnTo>
                      <a:pt x="81143" y="503206"/>
                    </a:lnTo>
                    <a:lnTo>
                      <a:pt x="23670"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1007" name="Google Shape;1007;p11"/>
            <p:cNvSpPr/>
            <p:nvPr/>
          </p:nvSpPr>
          <p:spPr>
            <a:xfrm>
              <a:off x="5840891" y="1827181"/>
              <a:ext cx="1063999" cy="683789"/>
            </a:xfrm>
            <a:custGeom>
              <a:rect b="b" l="l" r="r" t="t"/>
              <a:pathLst>
                <a:path extrusionOk="0" h="683788" w="1063999">
                  <a:moveTo>
                    <a:pt x="680" y="503206"/>
                  </a:moveTo>
                  <a:lnTo>
                    <a:pt x="341101" y="680"/>
                  </a:lnTo>
                  <a:lnTo>
                    <a:pt x="1066153" y="115627"/>
                  </a:lnTo>
                  <a:lnTo>
                    <a:pt x="952679" y="684469"/>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08" name="Google Shape;1008;p11"/>
            <p:cNvSpPr/>
            <p:nvPr/>
          </p:nvSpPr>
          <p:spPr>
            <a:xfrm>
              <a:off x="6792891" y="1942129"/>
              <a:ext cx="268210" cy="568842"/>
            </a:xfrm>
            <a:custGeom>
              <a:rect b="b" l="l" r="r" t="t"/>
              <a:pathLst>
                <a:path extrusionOk="0" h="568841" w="268210">
                  <a:moveTo>
                    <a:pt x="270364" y="530322"/>
                  </a:moveTo>
                  <a:lnTo>
                    <a:pt x="114154" y="680"/>
                  </a:lnTo>
                  <a:lnTo>
                    <a:pt x="680" y="56952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09" name="Google Shape;1009;p11"/>
            <p:cNvSpPr/>
            <p:nvPr/>
          </p:nvSpPr>
          <p:spPr>
            <a:xfrm>
              <a:off x="6181312" y="1790339"/>
              <a:ext cx="725052" cy="150316"/>
            </a:xfrm>
            <a:custGeom>
              <a:rect b="b" l="l" r="r" t="t"/>
              <a:pathLst>
                <a:path extrusionOk="0" h="150315" w="725052">
                  <a:moveTo>
                    <a:pt x="176048" y="680"/>
                  </a:moveTo>
                  <a:lnTo>
                    <a:pt x="680" y="37522"/>
                  </a:lnTo>
                  <a:lnTo>
                    <a:pt x="725732" y="152470"/>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10" name="Google Shape;1010;p11"/>
            <p:cNvSpPr/>
            <p:nvPr/>
          </p:nvSpPr>
          <p:spPr>
            <a:xfrm>
              <a:off x="6579796" y="1734634"/>
              <a:ext cx="61895" cy="135579"/>
            </a:xfrm>
            <a:custGeom>
              <a:rect b="b" l="l" r="r" t="t"/>
              <a:pathLst>
                <a:path extrusionOk="0" h="135578" w="61894">
                  <a:moveTo>
                    <a:pt x="680" y="680"/>
                  </a:moveTo>
                  <a:lnTo>
                    <a:pt x="64049" y="135670"/>
                  </a:lnTo>
                  <a:lnTo>
                    <a:pt x="32217" y="126827"/>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11" name="Google Shape;1011;p11"/>
            <p:cNvSpPr/>
            <p:nvPr/>
          </p:nvSpPr>
          <p:spPr>
            <a:xfrm>
              <a:off x="6579796" y="1734634"/>
              <a:ext cx="32421" cy="126737"/>
            </a:xfrm>
            <a:custGeom>
              <a:rect b="b" l="l" r="r" t="t"/>
              <a:pathLst>
                <a:path extrusionOk="0" h="126736" w="32421">
                  <a:moveTo>
                    <a:pt x="8049" y="120048"/>
                  </a:moveTo>
                  <a:lnTo>
                    <a:pt x="680" y="680"/>
                  </a:lnTo>
                  <a:lnTo>
                    <a:pt x="32217" y="12682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12" name="Google Shape;1012;p11"/>
            <p:cNvSpPr/>
            <p:nvPr/>
          </p:nvSpPr>
          <p:spPr>
            <a:xfrm>
              <a:off x="5926955" y="1650929"/>
              <a:ext cx="176842" cy="333052"/>
            </a:xfrm>
            <a:custGeom>
              <a:rect b="b" l="l" r="r" t="t"/>
              <a:pathLst>
                <a:path extrusionOk="0" h="333052" w="176841">
                  <a:moveTo>
                    <a:pt x="158364" y="680"/>
                  </a:moveTo>
                  <a:lnTo>
                    <a:pt x="177522" y="235290"/>
                  </a:lnTo>
                  <a:lnTo>
                    <a:pt x="138322" y="265059"/>
                  </a:lnTo>
                  <a:lnTo>
                    <a:pt x="111206" y="301311"/>
                  </a:lnTo>
                  <a:lnTo>
                    <a:pt x="680" y="33255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13" name="Google Shape;1013;p11"/>
            <p:cNvSpPr/>
            <p:nvPr/>
          </p:nvSpPr>
          <p:spPr>
            <a:xfrm>
              <a:off x="6084639" y="1650929"/>
              <a:ext cx="32421" cy="235789"/>
            </a:xfrm>
            <a:custGeom>
              <a:rect b="b" l="l" r="r" t="t"/>
              <a:pathLst>
                <a:path extrusionOk="0" h="235789" w="32421">
                  <a:moveTo>
                    <a:pt x="33985" y="224680"/>
                  </a:moveTo>
                  <a:lnTo>
                    <a:pt x="680" y="680"/>
                  </a:lnTo>
                  <a:lnTo>
                    <a:pt x="19838" y="23529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14" name="Google Shape;1014;p11"/>
            <p:cNvSpPr/>
            <p:nvPr/>
          </p:nvSpPr>
          <p:spPr>
            <a:xfrm>
              <a:off x="5926955" y="1951560"/>
              <a:ext cx="109053" cy="64842"/>
            </a:xfrm>
            <a:custGeom>
              <a:rect b="b" l="l" r="r" t="t"/>
              <a:pathLst>
                <a:path extrusionOk="0" h="64842" w="109052">
                  <a:moveTo>
                    <a:pt x="680" y="31922"/>
                  </a:moveTo>
                  <a:lnTo>
                    <a:pt x="22196" y="65522"/>
                  </a:lnTo>
                  <a:lnTo>
                    <a:pt x="49312" y="60217"/>
                  </a:lnTo>
                  <a:lnTo>
                    <a:pt x="111206" y="680"/>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15" name="Google Shape;1015;p11"/>
            <p:cNvSpPr/>
            <p:nvPr/>
          </p:nvSpPr>
          <p:spPr>
            <a:xfrm>
              <a:off x="5763376" y="1827181"/>
              <a:ext cx="418526" cy="465684"/>
            </a:xfrm>
            <a:custGeom>
              <a:rect b="b" l="l" r="r" t="t"/>
              <a:pathLst>
                <a:path extrusionOk="0" h="465683" w="418525">
                  <a:moveTo>
                    <a:pt x="418617" y="680"/>
                  </a:moveTo>
                  <a:lnTo>
                    <a:pt x="301901" y="88806"/>
                  </a:lnTo>
                  <a:lnTo>
                    <a:pt x="274785" y="125059"/>
                  </a:lnTo>
                  <a:lnTo>
                    <a:pt x="212891" y="184596"/>
                  </a:lnTo>
                  <a:lnTo>
                    <a:pt x="199333" y="187248"/>
                  </a:lnTo>
                  <a:lnTo>
                    <a:pt x="680" y="46606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16" name="Google Shape;1016;p11"/>
            <p:cNvSpPr/>
            <p:nvPr/>
          </p:nvSpPr>
          <p:spPr>
            <a:xfrm>
              <a:off x="5763376" y="1827181"/>
              <a:ext cx="418526" cy="501052"/>
            </a:xfrm>
            <a:custGeom>
              <a:rect b="b" l="l" r="r" t="t"/>
              <a:pathLst>
                <a:path extrusionOk="0" h="501052" w="418525">
                  <a:moveTo>
                    <a:pt x="78196" y="503206"/>
                  </a:moveTo>
                  <a:lnTo>
                    <a:pt x="680" y="466069"/>
                  </a:lnTo>
                  <a:lnTo>
                    <a:pt x="418617"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17" name="Google Shape;1017;p11"/>
            <p:cNvSpPr/>
            <p:nvPr/>
          </p:nvSpPr>
          <p:spPr>
            <a:xfrm>
              <a:off x="5840891" y="2329707"/>
              <a:ext cx="1220209" cy="268210"/>
            </a:xfrm>
            <a:custGeom>
              <a:rect b="b" l="l" r="r" t="t"/>
              <a:pathLst>
                <a:path extrusionOk="0" h="268210" w="1220209">
                  <a:moveTo>
                    <a:pt x="680" y="680"/>
                  </a:moveTo>
                  <a:lnTo>
                    <a:pt x="433059" y="209059"/>
                  </a:lnTo>
                  <a:lnTo>
                    <a:pt x="661774" y="268006"/>
                  </a:lnTo>
                  <a:lnTo>
                    <a:pt x="1222363" y="142743"/>
                  </a:lnTo>
                  <a:lnTo>
                    <a:pt x="952679" y="181943"/>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18" name="Google Shape;1018;p11"/>
            <p:cNvSpPr/>
            <p:nvPr/>
          </p:nvSpPr>
          <p:spPr>
            <a:xfrm>
              <a:off x="5730955" y="2532191"/>
              <a:ext cx="978525" cy="309473"/>
            </a:xfrm>
            <a:custGeom>
              <a:rect b="b" l="l" r="r" t="t"/>
              <a:pathLst>
                <a:path extrusionOk="0" h="309473" w="978525">
                  <a:moveTo>
                    <a:pt x="680" y="65522"/>
                  </a:moveTo>
                  <a:lnTo>
                    <a:pt x="425101" y="680"/>
                  </a:lnTo>
                  <a:lnTo>
                    <a:pt x="978027" y="309269"/>
                  </a:lnTo>
                  <a:lnTo>
                    <a:pt x="252090" y="17162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19" name="Google Shape;1019;p11"/>
            <p:cNvSpPr/>
            <p:nvPr/>
          </p:nvSpPr>
          <p:spPr>
            <a:xfrm>
              <a:off x="6155375" y="2532191"/>
              <a:ext cx="789894" cy="309473"/>
            </a:xfrm>
            <a:custGeom>
              <a:rect b="b" l="l" r="r" t="t"/>
              <a:pathLst>
                <a:path extrusionOk="0" h="309473" w="789894">
                  <a:moveTo>
                    <a:pt x="790574" y="134196"/>
                  </a:moveTo>
                  <a:lnTo>
                    <a:pt x="605774" y="33101"/>
                  </a:lnTo>
                  <a:lnTo>
                    <a:pt x="512638" y="28680"/>
                  </a:lnTo>
                  <a:lnTo>
                    <a:pt x="347290" y="65522"/>
                  </a:lnTo>
                  <a:lnTo>
                    <a:pt x="118575" y="6575"/>
                  </a:lnTo>
                  <a:lnTo>
                    <a:pt x="680" y="680"/>
                  </a:lnTo>
                  <a:lnTo>
                    <a:pt x="553606" y="309269"/>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20" name="Google Shape;1020;p11"/>
            <p:cNvSpPr/>
            <p:nvPr/>
          </p:nvSpPr>
          <p:spPr>
            <a:xfrm>
              <a:off x="5952891" y="2703138"/>
              <a:ext cx="807578" cy="380210"/>
            </a:xfrm>
            <a:custGeom>
              <a:rect b="b" l="l" r="r" t="t"/>
              <a:pathLst>
                <a:path extrusionOk="0" h="380210" w="807578">
                  <a:moveTo>
                    <a:pt x="30154" y="680"/>
                  </a:moveTo>
                  <a:lnTo>
                    <a:pt x="680" y="222617"/>
                  </a:lnTo>
                  <a:lnTo>
                    <a:pt x="808258" y="380890"/>
                  </a:lnTo>
                  <a:lnTo>
                    <a:pt x="756090" y="138322"/>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21" name="Google Shape;1021;p11"/>
            <p:cNvSpPr/>
            <p:nvPr/>
          </p:nvSpPr>
          <p:spPr>
            <a:xfrm>
              <a:off x="6708301" y="2665707"/>
              <a:ext cx="303579" cy="418526"/>
            </a:xfrm>
            <a:custGeom>
              <a:rect b="b" l="l" r="r" t="t"/>
              <a:pathLst>
                <a:path extrusionOk="0" h="418525" w="303578">
                  <a:moveTo>
                    <a:pt x="303375" y="202280"/>
                  </a:moveTo>
                  <a:lnTo>
                    <a:pt x="237648" y="680"/>
                  </a:lnTo>
                  <a:lnTo>
                    <a:pt x="680" y="175754"/>
                  </a:lnTo>
                  <a:lnTo>
                    <a:pt x="52849" y="41832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22" name="Google Shape;1022;p11"/>
            <p:cNvSpPr/>
            <p:nvPr/>
          </p:nvSpPr>
          <p:spPr>
            <a:xfrm>
              <a:off x="5952891" y="2925075"/>
              <a:ext cx="807578" cy="686736"/>
            </a:xfrm>
            <a:custGeom>
              <a:rect b="b" l="l" r="r" t="t"/>
              <a:pathLst>
                <a:path extrusionOk="0" h="686736" w="807578">
                  <a:moveTo>
                    <a:pt x="680" y="680"/>
                  </a:moveTo>
                  <a:lnTo>
                    <a:pt x="141270" y="688595"/>
                  </a:lnTo>
                  <a:lnTo>
                    <a:pt x="808258" y="158954"/>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23" name="Google Shape;1023;p11"/>
            <p:cNvSpPr/>
            <p:nvPr/>
          </p:nvSpPr>
          <p:spPr>
            <a:xfrm>
              <a:off x="6760470" y="2867307"/>
              <a:ext cx="250526" cy="663157"/>
            </a:xfrm>
            <a:custGeom>
              <a:rect b="b" l="l" r="r" t="t"/>
              <a:pathLst>
                <a:path extrusionOk="0" h="663157" w="250526">
                  <a:moveTo>
                    <a:pt x="251206" y="680"/>
                  </a:moveTo>
                  <a:lnTo>
                    <a:pt x="680" y="216722"/>
                  </a:lnTo>
                  <a:lnTo>
                    <a:pt x="107670" y="663837"/>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24" name="Google Shape;1024;p11"/>
            <p:cNvSpPr/>
            <p:nvPr/>
          </p:nvSpPr>
          <p:spPr>
            <a:xfrm>
              <a:off x="6093481" y="3083348"/>
              <a:ext cx="775157" cy="530526"/>
            </a:xfrm>
            <a:custGeom>
              <a:rect b="b" l="l" r="r" t="t"/>
              <a:pathLst>
                <a:path extrusionOk="0" h="530525" w="775157">
                  <a:moveTo>
                    <a:pt x="774658" y="447796"/>
                  </a:moveTo>
                  <a:lnTo>
                    <a:pt x="680" y="530322"/>
                  </a:lnTo>
                  <a:lnTo>
                    <a:pt x="667669" y="680"/>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25" name="Google Shape;1025;p11"/>
            <p:cNvSpPr/>
            <p:nvPr/>
          </p:nvSpPr>
          <p:spPr>
            <a:xfrm>
              <a:off x="6093481" y="3530464"/>
              <a:ext cx="775157" cy="150316"/>
            </a:xfrm>
            <a:custGeom>
              <a:rect b="b" l="l" r="r" t="t"/>
              <a:pathLst>
                <a:path extrusionOk="0" h="150315" w="775157">
                  <a:moveTo>
                    <a:pt x="484048" y="114448"/>
                  </a:moveTo>
                  <a:lnTo>
                    <a:pt x="774658" y="680"/>
                  </a:lnTo>
                  <a:lnTo>
                    <a:pt x="680" y="83206"/>
                  </a:lnTo>
                  <a:lnTo>
                    <a:pt x="132133" y="149817"/>
                  </a:lnTo>
                  <a:lnTo>
                    <a:pt x="284512" y="140975"/>
                  </a:lnTo>
                  <a:lnTo>
                    <a:pt x="290996" y="144512"/>
                  </a:lnTo>
                  <a:lnTo>
                    <a:pt x="390322" y="133017"/>
                  </a:lnTo>
                  <a:lnTo>
                    <a:pt x="395627" y="128596"/>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26" name="Google Shape;1026;p11"/>
            <p:cNvSpPr/>
            <p:nvPr/>
          </p:nvSpPr>
          <p:spPr>
            <a:xfrm>
              <a:off x="6148891" y="3640990"/>
              <a:ext cx="277052" cy="67789"/>
            </a:xfrm>
            <a:custGeom>
              <a:rect b="b" l="l" r="r" t="t"/>
              <a:pathLst>
                <a:path extrusionOk="0" h="67789" w="277052">
                  <a:moveTo>
                    <a:pt x="680" y="680"/>
                  </a:moveTo>
                  <a:lnTo>
                    <a:pt x="10406" y="67291"/>
                  </a:lnTo>
                  <a:lnTo>
                    <a:pt x="278027" y="56385"/>
                  </a:lnTo>
                  <a:lnTo>
                    <a:pt x="229101" y="30448"/>
                  </a:lnTo>
                  <a:lnTo>
                    <a:pt x="76722" y="3929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27" name="Google Shape;1027;p11"/>
            <p:cNvSpPr/>
            <p:nvPr/>
          </p:nvSpPr>
          <p:spPr>
            <a:xfrm>
              <a:off x="6488428" y="3607685"/>
              <a:ext cx="291789" cy="79579"/>
            </a:xfrm>
            <a:custGeom>
              <a:rect b="b" l="l" r="r" t="t"/>
              <a:pathLst>
                <a:path extrusionOk="0" h="79578" w="291789">
                  <a:moveTo>
                    <a:pt x="680" y="51375"/>
                  </a:moveTo>
                  <a:lnTo>
                    <a:pt x="28385" y="79670"/>
                  </a:lnTo>
                  <a:lnTo>
                    <a:pt x="293059" y="32512"/>
                  </a:lnTo>
                  <a:lnTo>
                    <a:pt x="182238" y="680"/>
                  </a:lnTo>
                  <a:lnTo>
                    <a:pt x="89101" y="37227"/>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28" name="Google Shape;1028;p11"/>
            <p:cNvSpPr/>
            <p:nvPr/>
          </p:nvSpPr>
          <p:spPr>
            <a:xfrm>
              <a:off x="6158618" y="3696695"/>
              <a:ext cx="268210" cy="333052"/>
            </a:xfrm>
            <a:custGeom>
              <a:rect b="b" l="l" r="r" t="t"/>
              <a:pathLst>
                <a:path extrusionOk="0" h="333052" w="268210">
                  <a:moveTo>
                    <a:pt x="680" y="11585"/>
                  </a:moveTo>
                  <a:lnTo>
                    <a:pt x="87627" y="333732"/>
                  </a:lnTo>
                  <a:lnTo>
                    <a:pt x="268301" y="680"/>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29" name="Google Shape;1029;p11"/>
            <p:cNvSpPr/>
            <p:nvPr/>
          </p:nvSpPr>
          <p:spPr>
            <a:xfrm>
              <a:off x="6289186" y="3639516"/>
              <a:ext cx="492210" cy="383158"/>
            </a:xfrm>
            <a:custGeom>
              <a:rect b="b" l="l" r="r" t="t"/>
              <a:pathLst>
                <a:path extrusionOk="0" h="383157" w="492210">
                  <a:moveTo>
                    <a:pt x="227627" y="47838"/>
                  </a:moveTo>
                  <a:lnTo>
                    <a:pt x="680" y="385311"/>
                  </a:lnTo>
                  <a:lnTo>
                    <a:pt x="492301" y="680"/>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30" name="Google Shape;1030;p11"/>
            <p:cNvSpPr/>
            <p:nvPr/>
          </p:nvSpPr>
          <p:spPr>
            <a:xfrm>
              <a:off x="6289186" y="3658379"/>
              <a:ext cx="226947" cy="365473"/>
            </a:xfrm>
            <a:custGeom>
              <a:rect b="b" l="l" r="r" t="t"/>
              <a:pathLst>
                <a:path extrusionOk="0" h="365473" w="226947">
                  <a:moveTo>
                    <a:pt x="95291" y="16596"/>
                  </a:moveTo>
                  <a:lnTo>
                    <a:pt x="194617" y="5101"/>
                  </a:lnTo>
                  <a:lnTo>
                    <a:pt x="199922" y="680"/>
                  </a:lnTo>
                  <a:lnTo>
                    <a:pt x="227627" y="28975"/>
                  </a:lnTo>
                  <a:lnTo>
                    <a:pt x="680" y="366448"/>
                  </a:lnTo>
                  <a:lnTo>
                    <a:pt x="12175" y="270364"/>
                  </a:lnTo>
                  <a:lnTo>
                    <a:pt x="137733" y="3899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31" name="Google Shape;1031;p11"/>
            <p:cNvSpPr/>
            <p:nvPr/>
          </p:nvSpPr>
          <p:spPr>
            <a:xfrm>
              <a:off x="5796681" y="2782422"/>
              <a:ext cx="64842" cy="1049262"/>
            </a:xfrm>
            <a:custGeom>
              <a:rect b="b" l="l" r="r" t="t"/>
              <a:pathLst>
                <a:path extrusionOk="0" h="1049262" w="64842">
                  <a:moveTo>
                    <a:pt x="680" y="680"/>
                  </a:moveTo>
                  <a:lnTo>
                    <a:pt x="66996" y="547122"/>
                  </a:lnTo>
                  <a:lnTo>
                    <a:pt x="44891" y="1050237"/>
                  </a:lnTo>
                  <a:lnTo>
                    <a:pt x="28680" y="547122"/>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32" name="Google Shape;1032;p11"/>
            <p:cNvSpPr/>
            <p:nvPr/>
          </p:nvSpPr>
          <p:spPr>
            <a:xfrm>
              <a:off x="6121129" y="2073524"/>
              <a:ext cx="176842" cy="170947"/>
            </a:xfrm>
            <a:custGeom>
              <a:rect b="b" l="l" r="r" t="t"/>
              <a:pathLst>
                <a:path extrusionOk="0" h="170947" w="176841">
                  <a:moveTo>
                    <a:pt x="176695" y="86800"/>
                  </a:moveTo>
                  <a:cubicBezTo>
                    <a:pt x="176695" y="133517"/>
                    <a:pt x="137635" y="171389"/>
                    <a:pt x="89453" y="171389"/>
                  </a:cubicBezTo>
                  <a:cubicBezTo>
                    <a:pt x="41270" y="171389"/>
                    <a:pt x="2210" y="133517"/>
                    <a:pt x="2210" y="86800"/>
                  </a:cubicBezTo>
                  <a:cubicBezTo>
                    <a:pt x="2210" y="40083"/>
                    <a:pt x="41270" y="2211"/>
                    <a:pt x="89453" y="2211"/>
                  </a:cubicBezTo>
                  <a:cubicBezTo>
                    <a:pt x="137635" y="2211"/>
                    <a:pt x="176695" y="40083"/>
                    <a:pt x="176695" y="868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33" name="Google Shape;1033;p11"/>
            <p:cNvSpPr/>
            <p:nvPr/>
          </p:nvSpPr>
          <p:spPr>
            <a:xfrm>
              <a:off x="6891184" y="2167363"/>
              <a:ext cx="91368" cy="179789"/>
            </a:xfrm>
            <a:custGeom>
              <a:rect b="b" l="l" r="r" t="t"/>
              <a:pathLst>
                <a:path extrusionOk="0" h="179789" w="91368">
                  <a:moveTo>
                    <a:pt x="72200" y="85344"/>
                  </a:moveTo>
                  <a:cubicBezTo>
                    <a:pt x="81974" y="131029"/>
                    <a:pt x="78283" y="170549"/>
                    <a:pt x="63956" y="173613"/>
                  </a:cubicBezTo>
                  <a:cubicBezTo>
                    <a:pt x="49630" y="176678"/>
                    <a:pt x="30093" y="142128"/>
                    <a:pt x="20320" y="96443"/>
                  </a:cubicBezTo>
                  <a:cubicBezTo>
                    <a:pt x="10547" y="50758"/>
                    <a:pt x="14238" y="11238"/>
                    <a:pt x="28564" y="8173"/>
                  </a:cubicBezTo>
                  <a:cubicBezTo>
                    <a:pt x="42890" y="5109"/>
                    <a:pt x="62427" y="39659"/>
                    <a:pt x="72200" y="8534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34" name="Google Shape;1034;p11"/>
            <p:cNvSpPr/>
            <p:nvPr/>
          </p:nvSpPr>
          <p:spPr>
            <a:xfrm>
              <a:off x="6181312" y="1827181"/>
              <a:ext cx="725052" cy="683789"/>
            </a:xfrm>
            <a:custGeom>
              <a:rect b="b" l="l" r="r" t="t"/>
              <a:pathLst>
                <a:path extrusionOk="0" h="683788" w="725052">
                  <a:moveTo>
                    <a:pt x="680" y="680"/>
                  </a:moveTo>
                  <a:lnTo>
                    <a:pt x="612259" y="684469"/>
                  </a:lnTo>
                  <a:lnTo>
                    <a:pt x="725732" y="115627"/>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35" name="Google Shape;1035;p11"/>
            <p:cNvSpPr/>
            <p:nvPr/>
          </p:nvSpPr>
          <p:spPr>
            <a:xfrm>
              <a:off x="5926955" y="2532191"/>
              <a:ext cx="866526" cy="250526"/>
            </a:xfrm>
            <a:custGeom>
              <a:rect b="b" l="l" r="r" t="t"/>
              <a:pathLst>
                <a:path extrusionOk="0" h="250526" w="866525">
                  <a:moveTo>
                    <a:pt x="229101" y="680"/>
                  </a:moveTo>
                  <a:lnTo>
                    <a:pt x="680" y="78785"/>
                  </a:lnTo>
                  <a:lnTo>
                    <a:pt x="191669" y="158069"/>
                  </a:lnTo>
                  <a:lnTo>
                    <a:pt x="685059" y="250911"/>
                  </a:lnTo>
                  <a:lnTo>
                    <a:pt x="866616" y="97059"/>
                  </a:lnTo>
                  <a:lnTo>
                    <a:pt x="741058" y="28680"/>
                  </a:lnTo>
                  <a:lnTo>
                    <a:pt x="575711" y="65522"/>
                  </a:lnTo>
                  <a:lnTo>
                    <a:pt x="346996" y="6575"/>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36" name="Google Shape;1036;p11"/>
            <p:cNvSpPr/>
            <p:nvPr/>
          </p:nvSpPr>
          <p:spPr>
            <a:xfrm>
              <a:off x="6148891" y="3607685"/>
              <a:ext cx="548210" cy="153263"/>
            </a:xfrm>
            <a:custGeom>
              <a:rect b="b" l="l" r="r" t="t"/>
              <a:pathLst>
                <a:path extrusionOk="0" h="153263" w="548210">
                  <a:moveTo>
                    <a:pt x="521774" y="680"/>
                  </a:moveTo>
                  <a:lnTo>
                    <a:pt x="549185" y="33985"/>
                  </a:lnTo>
                  <a:lnTo>
                    <a:pt x="343754" y="54912"/>
                  </a:lnTo>
                  <a:lnTo>
                    <a:pt x="242364" y="155122"/>
                  </a:lnTo>
                  <a:lnTo>
                    <a:pt x="278027" y="89690"/>
                  </a:lnTo>
                  <a:lnTo>
                    <a:pt x="237648" y="68470"/>
                  </a:lnTo>
                  <a:lnTo>
                    <a:pt x="10406" y="100596"/>
                  </a:lnTo>
                  <a:lnTo>
                    <a:pt x="680" y="33985"/>
                  </a:lnTo>
                  <a:lnTo>
                    <a:pt x="76722" y="72596"/>
                  </a:lnTo>
                  <a:lnTo>
                    <a:pt x="428638" y="37227"/>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37" name="Google Shape;1037;p11"/>
            <p:cNvSpPr/>
            <p:nvPr/>
          </p:nvSpPr>
          <p:spPr>
            <a:xfrm>
              <a:off x="5805818" y="2857580"/>
              <a:ext cx="97263" cy="671999"/>
            </a:xfrm>
            <a:custGeom>
              <a:rect b="b" l="l" r="r" t="t"/>
              <a:pathLst>
                <a:path extrusionOk="0" h="671999" w="97263">
                  <a:moveTo>
                    <a:pt x="680" y="680"/>
                  </a:moveTo>
                  <a:lnTo>
                    <a:pt x="99122" y="450154"/>
                  </a:lnTo>
                  <a:lnTo>
                    <a:pt x="93817" y="673564"/>
                  </a:lnTo>
                  <a:lnTo>
                    <a:pt x="80259" y="667669"/>
                  </a:lnTo>
                  <a:lnTo>
                    <a:pt x="54027" y="557438"/>
                  </a:lnTo>
                  <a:lnTo>
                    <a:pt x="57859" y="471964"/>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1038" name="Google Shape;1038;p11">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pic>
        <p:nvPicPr>
          <p:cNvPr id="1043" name="Google Shape;1043;p12"/>
          <p:cNvPicPr preferRelativeResize="0"/>
          <p:nvPr/>
        </p:nvPicPr>
        <p:blipFill rotWithShape="1">
          <a:blip r:embed="rId4">
            <a:alphaModFix/>
          </a:blip>
          <a:srcRect b="0" l="0" r="0" t="0"/>
          <a:stretch/>
        </p:blipFill>
        <p:spPr>
          <a:xfrm>
            <a:off x="3861672" y="2505011"/>
            <a:ext cx="4240141" cy="2388613"/>
          </a:xfrm>
          <a:prstGeom prst="rect">
            <a:avLst/>
          </a:prstGeom>
          <a:noFill/>
          <a:ln>
            <a:noFill/>
          </a:ln>
        </p:spPr>
      </p:pic>
      <p:sp>
        <p:nvSpPr>
          <p:cNvPr id="1044" name="Google Shape;1044;p12"/>
          <p:cNvSpPr/>
          <p:nvPr/>
        </p:nvSpPr>
        <p:spPr>
          <a:xfrm>
            <a:off x="4007224" y="2467535"/>
            <a:ext cx="4296361" cy="2504515"/>
          </a:xfrm>
          <a:prstGeom prst="rect">
            <a:avLst/>
          </a:prstGeom>
          <a:solidFill>
            <a:schemeClr val="dk1">
              <a:alpha val="63137"/>
            </a:schemeClr>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Roboto"/>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1045" name="Google Shape;1045;p12"/>
          <p:cNvSpPr/>
          <p:nvPr/>
        </p:nvSpPr>
        <p:spPr>
          <a:xfrm>
            <a:off x="457200" y="2310140"/>
            <a:ext cx="4441913"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800"/>
              <a:buFont typeface="Arial"/>
              <a:buNone/>
            </a:pPr>
            <a:r>
              <a:rPr b="1" i="0" lang="en" sz="2800" u="none" cap="none" strike="noStrike">
                <a:solidFill>
                  <a:schemeClr val="dk2"/>
                </a:solidFill>
                <a:latin typeface="Arial"/>
                <a:ea typeface="Arial"/>
                <a:cs typeface="Arial"/>
                <a:sym typeface="Arial"/>
                <a:extLst>
                  <a:ext uri="http://customooxmlschemas.google.com/">
                    <go:slidesCustomData xmlns:go="http://customooxmlschemas.google.com/" textRoundtripDataId="1"/>
                  </a:ext>
                </a:extLst>
              </a:rPr>
              <a:t>Dos και Don’ts</a:t>
            </a:r>
            <a:endParaRPr b="0" i="0" sz="2800" u="none" cap="none" strike="noStrike">
              <a:solidFill>
                <a:schemeClr val="dk2"/>
              </a:solidFill>
              <a:latin typeface="Arial"/>
              <a:ea typeface="Arial"/>
              <a:cs typeface="Arial"/>
              <a:sym typeface="Arial"/>
            </a:endParaRPr>
          </a:p>
        </p:txBody>
      </p:sp>
      <p:grpSp>
        <p:nvGrpSpPr>
          <p:cNvPr id="1046" name="Google Shape;1046;p12"/>
          <p:cNvGrpSpPr/>
          <p:nvPr/>
        </p:nvGrpSpPr>
        <p:grpSpPr>
          <a:xfrm>
            <a:off x="5984811" y="695290"/>
            <a:ext cx="1323756" cy="2756208"/>
            <a:chOff x="5984966" y="975185"/>
            <a:chExt cx="1489186" cy="3100648"/>
          </a:xfrm>
        </p:grpSpPr>
        <p:sp>
          <p:nvSpPr>
            <p:cNvPr id="1047" name="Google Shape;1047;p12"/>
            <p:cNvSpPr/>
            <p:nvPr/>
          </p:nvSpPr>
          <p:spPr>
            <a:xfrm rot="-226374">
              <a:off x="6480218" y="3888207"/>
              <a:ext cx="664404" cy="165946"/>
            </a:xfrm>
            <a:prstGeom prst="ellipse">
              <a:avLst/>
            </a:prstGeom>
            <a:solidFill>
              <a:srgbClr val="A1A6AB"/>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Roboto"/>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1048" name="Google Shape;1048;p12"/>
            <p:cNvSpPr/>
            <p:nvPr/>
          </p:nvSpPr>
          <p:spPr>
            <a:xfrm flipH="1">
              <a:off x="7059438" y="2470764"/>
              <a:ext cx="414714" cy="811781"/>
            </a:xfrm>
            <a:custGeom>
              <a:rect b="b" l="l" r="r" t="t"/>
              <a:pathLst>
                <a:path extrusionOk="0" h="811780" w="414714">
                  <a:moveTo>
                    <a:pt x="679" y="679"/>
                  </a:moveTo>
                  <a:lnTo>
                    <a:pt x="275685" y="126858"/>
                  </a:lnTo>
                  <a:lnTo>
                    <a:pt x="415982" y="813343"/>
                  </a:lnTo>
                  <a:lnTo>
                    <a:pt x="178036" y="712164"/>
                  </a:lnTo>
                  <a:lnTo>
                    <a:pt x="34503" y="19421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49" name="Google Shape;1049;p12"/>
            <p:cNvSpPr/>
            <p:nvPr/>
          </p:nvSpPr>
          <p:spPr>
            <a:xfrm flipH="1">
              <a:off x="7171205" y="2269583"/>
              <a:ext cx="302947" cy="326477"/>
            </a:xfrm>
            <a:custGeom>
              <a:rect b="b" l="l" r="r" t="t"/>
              <a:pathLst>
                <a:path extrusionOk="0" h="326477" w="302947">
                  <a:moveTo>
                    <a:pt x="54210" y="679"/>
                  </a:moveTo>
                  <a:lnTo>
                    <a:pt x="305097" y="106564"/>
                  </a:lnTo>
                  <a:lnTo>
                    <a:pt x="275685" y="328039"/>
                  </a:lnTo>
                  <a:lnTo>
                    <a:pt x="679" y="201860"/>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50" name="Google Shape;1050;p12"/>
            <p:cNvSpPr/>
            <p:nvPr/>
          </p:nvSpPr>
          <p:spPr>
            <a:xfrm flipH="1">
              <a:off x="6109419" y="2366056"/>
              <a:ext cx="76472" cy="500010"/>
            </a:xfrm>
            <a:custGeom>
              <a:rect b="b" l="l" r="r" t="t"/>
              <a:pathLst>
                <a:path extrusionOk="0" h="500010" w="76472">
                  <a:moveTo>
                    <a:pt x="679" y="679"/>
                  </a:moveTo>
                  <a:lnTo>
                    <a:pt x="78622" y="474218"/>
                  </a:lnTo>
                  <a:lnTo>
                    <a:pt x="58033" y="502160"/>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51" name="Google Shape;1051;p12"/>
            <p:cNvSpPr/>
            <p:nvPr/>
          </p:nvSpPr>
          <p:spPr>
            <a:xfrm flipH="1">
              <a:off x="6013829" y="2839595"/>
              <a:ext cx="114708" cy="461774"/>
            </a:xfrm>
            <a:custGeom>
              <a:rect b="b" l="l" r="r" t="t"/>
              <a:pathLst>
                <a:path extrusionOk="0" h="461773" w="114708">
                  <a:moveTo>
                    <a:pt x="115387" y="463924"/>
                  </a:moveTo>
                  <a:lnTo>
                    <a:pt x="21268" y="679"/>
                  </a:lnTo>
                  <a:lnTo>
                    <a:pt x="679" y="28621"/>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52" name="Google Shape;1052;p12"/>
            <p:cNvSpPr/>
            <p:nvPr/>
          </p:nvSpPr>
          <p:spPr>
            <a:xfrm flipH="1">
              <a:off x="6014711" y="2366056"/>
              <a:ext cx="194122" cy="935313"/>
            </a:xfrm>
            <a:custGeom>
              <a:rect b="b" l="l" r="r" t="t"/>
              <a:pathLst>
                <a:path extrusionOk="0" h="935312" w="194121">
                  <a:moveTo>
                    <a:pt x="679" y="511572"/>
                  </a:moveTo>
                  <a:lnTo>
                    <a:pt x="195683" y="937463"/>
                  </a:lnTo>
                  <a:lnTo>
                    <a:pt x="80975" y="502160"/>
                  </a:lnTo>
                  <a:lnTo>
                    <a:pt x="23621" y="67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53" name="Google Shape;1053;p12"/>
            <p:cNvSpPr/>
            <p:nvPr/>
          </p:nvSpPr>
          <p:spPr>
            <a:xfrm flipH="1">
              <a:off x="6444132" y="2204876"/>
              <a:ext cx="976490" cy="308830"/>
            </a:xfrm>
            <a:custGeom>
              <a:rect b="b" l="l" r="r" t="t"/>
              <a:pathLst>
                <a:path extrusionOk="0" h="308829" w="976490">
                  <a:moveTo>
                    <a:pt x="679" y="65386"/>
                  </a:moveTo>
                  <a:lnTo>
                    <a:pt x="424217" y="679"/>
                  </a:lnTo>
                  <a:lnTo>
                    <a:pt x="975993" y="308626"/>
                  </a:lnTo>
                  <a:lnTo>
                    <a:pt x="251566" y="17127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54" name="Google Shape;1054;p12"/>
            <p:cNvSpPr/>
            <p:nvPr/>
          </p:nvSpPr>
          <p:spPr>
            <a:xfrm flipH="1">
              <a:off x="6208833" y="2204876"/>
              <a:ext cx="788251" cy="308830"/>
            </a:xfrm>
            <a:custGeom>
              <a:rect b="b" l="l" r="r" t="t"/>
              <a:pathLst>
                <a:path extrusionOk="0" h="308829" w="788251">
                  <a:moveTo>
                    <a:pt x="788930" y="133917"/>
                  </a:moveTo>
                  <a:lnTo>
                    <a:pt x="604515" y="33033"/>
                  </a:lnTo>
                  <a:lnTo>
                    <a:pt x="511572" y="28621"/>
                  </a:lnTo>
                  <a:lnTo>
                    <a:pt x="346568" y="65386"/>
                  </a:lnTo>
                  <a:lnTo>
                    <a:pt x="118329" y="6562"/>
                  </a:lnTo>
                  <a:lnTo>
                    <a:pt x="679" y="679"/>
                  </a:lnTo>
                  <a:lnTo>
                    <a:pt x="552455" y="308626"/>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55" name="Google Shape;1055;p12"/>
            <p:cNvSpPr/>
            <p:nvPr/>
          </p:nvSpPr>
          <p:spPr>
            <a:xfrm flipH="1">
              <a:off x="6393248" y="2375468"/>
              <a:ext cx="805899" cy="379419"/>
            </a:xfrm>
            <a:custGeom>
              <a:rect b="b" l="l" r="r" t="t"/>
              <a:pathLst>
                <a:path extrusionOk="0" h="379419" w="805898">
                  <a:moveTo>
                    <a:pt x="30091" y="679"/>
                  </a:moveTo>
                  <a:lnTo>
                    <a:pt x="679" y="222154"/>
                  </a:lnTo>
                  <a:lnTo>
                    <a:pt x="806578" y="380098"/>
                  </a:lnTo>
                  <a:lnTo>
                    <a:pt x="754518" y="138035"/>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56" name="Google Shape;1056;p12"/>
            <p:cNvSpPr/>
            <p:nvPr/>
          </p:nvSpPr>
          <p:spPr>
            <a:xfrm flipH="1">
              <a:off x="6142361" y="2338114"/>
              <a:ext cx="302947" cy="417655"/>
            </a:xfrm>
            <a:custGeom>
              <a:rect b="b" l="l" r="r" t="t"/>
              <a:pathLst>
                <a:path extrusionOk="0" h="417655" w="302947">
                  <a:moveTo>
                    <a:pt x="302744" y="201860"/>
                  </a:moveTo>
                  <a:lnTo>
                    <a:pt x="237154" y="679"/>
                  </a:lnTo>
                  <a:lnTo>
                    <a:pt x="679" y="175389"/>
                  </a:lnTo>
                  <a:lnTo>
                    <a:pt x="52739" y="41745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57" name="Google Shape;1057;p12"/>
            <p:cNvSpPr/>
            <p:nvPr/>
          </p:nvSpPr>
          <p:spPr>
            <a:xfrm flipH="1">
              <a:off x="6393248" y="2596943"/>
              <a:ext cx="805899" cy="685308"/>
            </a:xfrm>
            <a:custGeom>
              <a:rect b="b" l="l" r="r" t="t"/>
              <a:pathLst>
                <a:path extrusionOk="0" h="685307" w="805898">
                  <a:moveTo>
                    <a:pt x="679" y="679"/>
                  </a:moveTo>
                  <a:lnTo>
                    <a:pt x="140976" y="687164"/>
                  </a:lnTo>
                  <a:lnTo>
                    <a:pt x="806578" y="158623"/>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58" name="Google Shape;1058;p12"/>
            <p:cNvSpPr/>
            <p:nvPr/>
          </p:nvSpPr>
          <p:spPr>
            <a:xfrm flipH="1">
              <a:off x="6143243" y="2539295"/>
              <a:ext cx="250005" cy="661778"/>
            </a:xfrm>
            <a:custGeom>
              <a:rect b="b" l="l" r="r" t="t"/>
              <a:pathLst>
                <a:path extrusionOk="0" h="661777" w="250005">
                  <a:moveTo>
                    <a:pt x="250684" y="679"/>
                  </a:moveTo>
                  <a:lnTo>
                    <a:pt x="679" y="216272"/>
                  </a:lnTo>
                  <a:lnTo>
                    <a:pt x="107446" y="662457"/>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59" name="Google Shape;1059;p12"/>
            <p:cNvSpPr/>
            <p:nvPr/>
          </p:nvSpPr>
          <p:spPr>
            <a:xfrm flipH="1">
              <a:off x="6285305" y="2754887"/>
              <a:ext cx="773545" cy="529422"/>
            </a:xfrm>
            <a:custGeom>
              <a:rect b="b" l="l" r="r" t="t"/>
              <a:pathLst>
                <a:path extrusionOk="0" h="529422" w="773544">
                  <a:moveTo>
                    <a:pt x="773048" y="446865"/>
                  </a:moveTo>
                  <a:lnTo>
                    <a:pt x="679" y="529219"/>
                  </a:lnTo>
                  <a:lnTo>
                    <a:pt x="666281" y="67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60" name="Google Shape;1060;p12"/>
            <p:cNvSpPr/>
            <p:nvPr/>
          </p:nvSpPr>
          <p:spPr>
            <a:xfrm flipH="1">
              <a:off x="6285305" y="3201073"/>
              <a:ext cx="773545" cy="150003"/>
            </a:xfrm>
            <a:custGeom>
              <a:rect b="b" l="l" r="r" t="t"/>
              <a:pathLst>
                <a:path extrusionOk="0" h="150003" w="773544">
                  <a:moveTo>
                    <a:pt x="483042" y="114211"/>
                  </a:moveTo>
                  <a:lnTo>
                    <a:pt x="773048" y="679"/>
                  </a:lnTo>
                  <a:lnTo>
                    <a:pt x="679" y="83034"/>
                  </a:lnTo>
                  <a:lnTo>
                    <a:pt x="131858" y="149506"/>
                  </a:lnTo>
                  <a:lnTo>
                    <a:pt x="283920" y="140682"/>
                  </a:lnTo>
                  <a:lnTo>
                    <a:pt x="290391" y="144211"/>
                  </a:lnTo>
                  <a:lnTo>
                    <a:pt x="389510" y="132740"/>
                  </a:lnTo>
                  <a:lnTo>
                    <a:pt x="394805" y="128329"/>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61" name="Google Shape;1061;p12"/>
            <p:cNvSpPr/>
            <p:nvPr/>
          </p:nvSpPr>
          <p:spPr>
            <a:xfrm flipH="1">
              <a:off x="6727078" y="3311369"/>
              <a:ext cx="276476" cy="67648"/>
            </a:xfrm>
            <a:custGeom>
              <a:rect b="b" l="l" r="r" t="t"/>
              <a:pathLst>
                <a:path extrusionOk="0" h="67648" w="276476">
                  <a:moveTo>
                    <a:pt x="679" y="679"/>
                  </a:moveTo>
                  <a:lnTo>
                    <a:pt x="10385" y="67151"/>
                  </a:lnTo>
                  <a:lnTo>
                    <a:pt x="277449" y="56268"/>
                  </a:lnTo>
                  <a:lnTo>
                    <a:pt x="228625" y="30385"/>
                  </a:lnTo>
                  <a:lnTo>
                    <a:pt x="76563" y="3920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62" name="Google Shape;1062;p12"/>
            <p:cNvSpPr/>
            <p:nvPr/>
          </p:nvSpPr>
          <p:spPr>
            <a:xfrm flipH="1">
              <a:off x="6373542" y="3278133"/>
              <a:ext cx="291182" cy="79413"/>
            </a:xfrm>
            <a:custGeom>
              <a:rect b="b" l="l" r="r" t="t"/>
              <a:pathLst>
                <a:path extrusionOk="0" h="79413" w="291182">
                  <a:moveTo>
                    <a:pt x="679" y="51268"/>
                  </a:moveTo>
                  <a:lnTo>
                    <a:pt x="28327" y="79504"/>
                  </a:lnTo>
                  <a:lnTo>
                    <a:pt x="292450" y="32444"/>
                  </a:lnTo>
                  <a:lnTo>
                    <a:pt x="181859" y="679"/>
                  </a:lnTo>
                  <a:lnTo>
                    <a:pt x="88916" y="37150"/>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63" name="Google Shape;1063;p12"/>
            <p:cNvSpPr/>
            <p:nvPr/>
          </p:nvSpPr>
          <p:spPr>
            <a:xfrm flipH="1">
              <a:off x="6726196" y="3366958"/>
              <a:ext cx="267652" cy="332360"/>
            </a:xfrm>
            <a:custGeom>
              <a:rect b="b" l="l" r="r" t="t"/>
              <a:pathLst>
                <a:path extrusionOk="0" h="332359" w="267652">
                  <a:moveTo>
                    <a:pt x="679" y="11562"/>
                  </a:moveTo>
                  <a:lnTo>
                    <a:pt x="87446" y="333039"/>
                  </a:lnTo>
                  <a:lnTo>
                    <a:pt x="267743" y="679"/>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64" name="Google Shape;1064;p12"/>
            <p:cNvSpPr/>
            <p:nvPr/>
          </p:nvSpPr>
          <p:spPr>
            <a:xfrm flipH="1">
              <a:off x="6372366" y="3309898"/>
              <a:ext cx="491186" cy="382361"/>
            </a:xfrm>
            <a:custGeom>
              <a:rect b="b" l="l" r="r" t="t"/>
              <a:pathLst>
                <a:path extrusionOk="0" h="382360" w="491186">
                  <a:moveTo>
                    <a:pt x="227154" y="47739"/>
                  </a:moveTo>
                  <a:lnTo>
                    <a:pt x="679" y="384510"/>
                  </a:lnTo>
                  <a:lnTo>
                    <a:pt x="491277" y="679"/>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65" name="Google Shape;1065;p12"/>
            <p:cNvSpPr/>
            <p:nvPr/>
          </p:nvSpPr>
          <p:spPr>
            <a:xfrm flipH="1">
              <a:off x="6637077" y="3328722"/>
              <a:ext cx="226475" cy="364713"/>
            </a:xfrm>
            <a:custGeom>
              <a:rect b="b" l="l" r="r" t="t"/>
              <a:pathLst>
                <a:path extrusionOk="0" h="364713" w="226475">
                  <a:moveTo>
                    <a:pt x="95093" y="16562"/>
                  </a:moveTo>
                  <a:lnTo>
                    <a:pt x="194212" y="5091"/>
                  </a:lnTo>
                  <a:lnTo>
                    <a:pt x="199507" y="679"/>
                  </a:lnTo>
                  <a:lnTo>
                    <a:pt x="227154" y="28915"/>
                  </a:lnTo>
                  <a:lnTo>
                    <a:pt x="679" y="365687"/>
                  </a:lnTo>
                  <a:lnTo>
                    <a:pt x="12150" y="269802"/>
                  </a:lnTo>
                  <a:lnTo>
                    <a:pt x="137447" y="38915"/>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66" name="Google Shape;1066;p12"/>
            <p:cNvSpPr/>
            <p:nvPr/>
          </p:nvSpPr>
          <p:spPr>
            <a:xfrm flipH="1">
              <a:off x="6360306" y="2204876"/>
              <a:ext cx="864723" cy="250005"/>
            </a:xfrm>
            <a:custGeom>
              <a:rect b="b" l="l" r="r" t="t"/>
              <a:pathLst>
                <a:path extrusionOk="0" h="250005" w="864723">
                  <a:moveTo>
                    <a:pt x="228625" y="679"/>
                  </a:moveTo>
                  <a:lnTo>
                    <a:pt x="679" y="78622"/>
                  </a:lnTo>
                  <a:lnTo>
                    <a:pt x="191271" y="157741"/>
                  </a:lnTo>
                  <a:lnTo>
                    <a:pt x="683634" y="250390"/>
                  </a:lnTo>
                  <a:lnTo>
                    <a:pt x="864814" y="96858"/>
                  </a:lnTo>
                  <a:lnTo>
                    <a:pt x="739517" y="28621"/>
                  </a:lnTo>
                  <a:lnTo>
                    <a:pt x="574514" y="65386"/>
                  </a:lnTo>
                  <a:lnTo>
                    <a:pt x="346274" y="6562"/>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67" name="Google Shape;1067;p12"/>
            <p:cNvSpPr/>
            <p:nvPr/>
          </p:nvSpPr>
          <p:spPr>
            <a:xfrm flipH="1">
              <a:off x="6456484" y="3278133"/>
              <a:ext cx="547070" cy="152944"/>
            </a:xfrm>
            <a:custGeom>
              <a:rect b="b" l="l" r="r" t="t"/>
              <a:pathLst>
                <a:path extrusionOk="0" h="152944" w="547069">
                  <a:moveTo>
                    <a:pt x="520689" y="679"/>
                  </a:moveTo>
                  <a:lnTo>
                    <a:pt x="548043" y="33915"/>
                  </a:lnTo>
                  <a:lnTo>
                    <a:pt x="343039" y="54798"/>
                  </a:lnTo>
                  <a:lnTo>
                    <a:pt x="241860" y="154800"/>
                  </a:lnTo>
                  <a:lnTo>
                    <a:pt x="277449" y="89504"/>
                  </a:lnTo>
                  <a:lnTo>
                    <a:pt x="237154" y="68328"/>
                  </a:lnTo>
                  <a:lnTo>
                    <a:pt x="10385" y="100387"/>
                  </a:lnTo>
                  <a:lnTo>
                    <a:pt x="679" y="33915"/>
                  </a:lnTo>
                  <a:lnTo>
                    <a:pt x="76563" y="72445"/>
                  </a:lnTo>
                  <a:lnTo>
                    <a:pt x="427747" y="37150"/>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68" name="Google Shape;1068;p12"/>
            <p:cNvSpPr/>
            <p:nvPr/>
          </p:nvSpPr>
          <p:spPr>
            <a:xfrm flipH="1">
              <a:off x="7248853" y="2529589"/>
              <a:ext cx="97061" cy="670602"/>
            </a:xfrm>
            <a:custGeom>
              <a:rect b="b" l="l" r="r" t="t"/>
              <a:pathLst>
                <a:path extrusionOk="0" h="670601" w="97060">
                  <a:moveTo>
                    <a:pt x="679" y="679"/>
                  </a:moveTo>
                  <a:lnTo>
                    <a:pt x="98916" y="449218"/>
                  </a:lnTo>
                  <a:lnTo>
                    <a:pt x="93622" y="672163"/>
                  </a:lnTo>
                  <a:lnTo>
                    <a:pt x="80092" y="666281"/>
                  </a:lnTo>
                  <a:lnTo>
                    <a:pt x="53915" y="556278"/>
                  </a:lnTo>
                  <a:lnTo>
                    <a:pt x="57739" y="470983"/>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69" name="Google Shape;1069;p12"/>
            <p:cNvSpPr/>
            <p:nvPr/>
          </p:nvSpPr>
          <p:spPr>
            <a:xfrm flipH="1">
              <a:off x="7059438" y="2470764"/>
              <a:ext cx="414714" cy="811781"/>
            </a:xfrm>
            <a:custGeom>
              <a:rect b="b" l="l" r="r" t="t"/>
              <a:pathLst>
                <a:path extrusionOk="0" h="811780" w="414714">
                  <a:moveTo>
                    <a:pt x="679" y="679"/>
                  </a:moveTo>
                  <a:lnTo>
                    <a:pt x="275685" y="126858"/>
                  </a:lnTo>
                  <a:lnTo>
                    <a:pt x="415982" y="813343"/>
                  </a:lnTo>
                  <a:lnTo>
                    <a:pt x="178036" y="712164"/>
                  </a:lnTo>
                  <a:lnTo>
                    <a:pt x="34503" y="19421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70" name="Google Shape;1070;p12"/>
            <p:cNvSpPr/>
            <p:nvPr/>
          </p:nvSpPr>
          <p:spPr>
            <a:xfrm flipH="1">
              <a:off x="7171205" y="2269583"/>
              <a:ext cx="302947" cy="326477"/>
            </a:xfrm>
            <a:custGeom>
              <a:rect b="b" l="l" r="r" t="t"/>
              <a:pathLst>
                <a:path extrusionOk="0" h="326477" w="302947">
                  <a:moveTo>
                    <a:pt x="54210" y="679"/>
                  </a:moveTo>
                  <a:lnTo>
                    <a:pt x="305097" y="106564"/>
                  </a:lnTo>
                  <a:lnTo>
                    <a:pt x="275685" y="328039"/>
                  </a:lnTo>
                  <a:lnTo>
                    <a:pt x="679" y="201860"/>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71" name="Google Shape;1071;p12"/>
            <p:cNvSpPr/>
            <p:nvPr/>
          </p:nvSpPr>
          <p:spPr>
            <a:xfrm flipH="1">
              <a:off x="6109419" y="2366056"/>
              <a:ext cx="76472" cy="500010"/>
            </a:xfrm>
            <a:custGeom>
              <a:rect b="b" l="l" r="r" t="t"/>
              <a:pathLst>
                <a:path extrusionOk="0" h="500010" w="76472">
                  <a:moveTo>
                    <a:pt x="679" y="679"/>
                  </a:moveTo>
                  <a:lnTo>
                    <a:pt x="78622" y="474218"/>
                  </a:lnTo>
                  <a:lnTo>
                    <a:pt x="58033" y="502160"/>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72" name="Google Shape;1072;p12"/>
            <p:cNvSpPr/>
            <p:nvPr/>
          </p:nvSpPr>
          <p:spPr>
            <a:xfrm flipH="1">
              <a:off x="6013829" y="2839595"/>
              <a:ext cx="114708" cy="461774"/>
            </a:xfrm>
            <a:custGeom>
              <a:rect b="b" l="l" r="r" t="t"/>
              <a:pathLst>
                <a:path extrusionOk="0" h="461773" w="114708">
                  <a:moveTo>
                    <a:pt x="115387" y="463924"/>
                  </a:moveTo>
                  <a:lnTo>
                    <a:pt x="21268" y="679"/>
                  </a:lnTo>
                  <a:lnTo>
                    <a:pt x="679" y="28621"/>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73" name="Google Shape;1073;p12"/>
            <p:cNvSpPr/>
            <p:nvPr/>
          </p:nvSpPr>
          <p:spPr>
            <a:xfrm flipH="1">
              <a:off x="6014711" y="2366056"/>
              <a:ext cx="194122" cy="935313"/>
            </a:xfrm>
            <a:custGeom>
              <a:rect b="b" l="l" r="r" t="t"/>
              <a:pathLst>
                <a:path extrusionOk="0" h="935312" w="194121">
                  <a:moveTo>
                    <a:pt x="679" y="511572"/>
                  </a:moveTo>
                  <a:lnTo>
                    <a:pt x="195683" y="937463"/>
                  </a:lnTo>
                  <a:lnTo>
                    <a:pt x="80975" y="502160"/>
                  </a:lnTo>
                  <a:lnTo>
                    <a:pt x="23621" y="67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74" name="Google Shape;1074;p12"/>
            <p:cNvSpPr/>
            <p:nvPr/>
          </p:nvSpPr>
          <p:spPr>
            <a:xfrm flipH="1">
              <a:off x="6444132" y="2204876"/>
              <a:ext cx="976490" cy="308830"/>
            </a:xfrm>
            <a:custGeom>
              <a:rect b="b" l="l" r="r" t="t"/>
              <a:pathLst>
                <a:path extrusionOk="0" h="308829" w="976490">
                  <a:moveTo>
                    <a:pt x="679" y="65386"/>
                  </a:moveTo>
                  <a:lnTo>
                    <a:pt x="424217" y="679"/>
                  </a:lnTo>
                  <a:lnTo>
                    <a:pt x="975993" y="308626"/>
                  </a:lnTo>
                  <a:lnTo>
                    <a:pt x="251566" y="17127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75" name="Google Shape;1075;p12"/>
            <p:cNvSpPr/>
            <p:nvPr/>
          </p:nvSpPr>
          <p:spPr>
            <a:xfrm flipH="1">
              <a:off x="6208833" y="2204876"/>
              <a:ext cx="788251" cy="308830"/>
            </a:xfrm>
            <a:custGeom>
              <a:rect b="b" l="l" r="r" t="t"/>
              <a:pathLst>
                <a:path extrusionOk="0" h="308829" w="788251">
                  <a:moveTo>
                    <a:pt x="788930" y="133917"/>
                  </a:moveTo>
                  <a:lnTo>
                    <a:pt x="604515" y="33033"/>
                  </a:lnTo>
                  <a:lnTo>
                    <a:pt x="511572" y="28621"/>
                  </a:lnTo>
                  <a:lnTo>
                    <a:pt x="346568" y="65386"/>
                  </a:lnTo>
                  <a:lnTo>
                    <a:pt x="118329" y="6562"/>
                  </a:lnTo>
                  <a:lnTo>
                    <a:pt x="679" y="679"/>
                  </a:lnTo>
                  <a:lnTo>
                    <a:pt x="552455" y="308626"/>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76" name="Google Shape;1076;p12"/>
            <p:cNvSpPr/>
            <p:nvPr/>
          </p:nvSpPr>
          <p:spPr>
            <a:xfrm flipH="1">
              <a:off x="6393248" y="2375468"/>
              <a:ext cx="805899" cy="379419"/>
            </a:xfrm>
            <a:custGeom>
              <a:rect b="b" l="l" r="r" t="t"/>
              <a:pathLst>
                <a:path extrusionOk="0" h="379419" w="805898">
                  <a:moveTo>
                    <a:pt x="30091" y="679"/>
                  </a:moveTo>
                  <a:lnTo>
                    <a:pt x="679" y="222154"/>
                  </a:lnTo>
                  <a:lnTo>
                    <a:pt x="806578" y="380098"/>
                  </a:lnTo>
                  <a:lnTo>
                    <a:pt x="754518" y="138035"/>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77" name="Google Shape;1077;p12"/>
            <p:cNvSpPr/>
            <p:nvPr/>
          </p:nvSpPr>
          <p:spPr>
            <a:xfrm flipH="1">
              <a:off x="6142361" y="2338114"/>
              <a:ext cx="302947" cy="417655"/>
            </a:xfrm>
            <a:custGeom>
              <a:rect b="b" l="l" r="r" t="t"/>
              <a:pathLst>
                <a:path extrusionOk="0" h="417655" w="302947">
                  <a:moveTo>
                    <a:pt x="302744" y="201860"/>
                  </a:moveTo>
                  <a:lnTo>
                    <a:pt x="237154" y="679"/>
                  </a:lnTo>
                  <a:lnTo>
                    <a:pt x="679" y="175389"/>
                  </a:lnTo>
                  <a:lnTo>
                    <a:pt x="52739" y="41745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78" name="Google Shape;1078;p12"/>
            <p:cNvSpPr/>
            <p:nvPr/>
          </p:nvSpPr>
          <p:spPr>
            <a:xfrm flipH="1">
              <a:off x="6393248" y="2596943"/>
              <a:ext cx="805899" cy="685308"/>
            </a:xfrm>
            <a:custGeom>
              <a:rect b="b" l="l" r="r" t="t"/>
              <a:pathLst>
                <a:path extrusionOk="0" h="685307" w="805898">
                  <a:moveTo>
                    <a:pt x="679" y="679"/>
                  </a:moveTo>
                  <a:lnTo>
                    <a:pt x="140976" y="687164"/>
                  </a:lnTo>
                  <a:lnTo>
                    <a:pt x="806578" y="158623"/>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79" name="Google Shape;1079;p12"/>
            <p:cNvSpPr/>
            <p:nvPr/>
          </p:nvSpPr>
          <p:spPr>
            <a:xfrm flipH="1">
              <a:off x="6143243" y="2539295"/>
              <a:ext cx="250005" cy="661778"/>
            </a:xfrm>
            <a:custGeom>
              <a:rect b="b" l="l" r="r" t="t"/>
              <a:pathLst>
                <a:path extrusionOk="0" h="661777" w="250005">
                  <a:moveTo>
                    <a:pt x="250684" y="679"/>
                  </a:moveTo>
                  <a:lnTo>
                    <a:pt x="679" y="216272"/>
                  </a:lnTo>
                  <a:lnTo>
                    <a:pt x="107446" y="662457"/>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80" name="Google Shape;1080;p12"/>
            <p:cNvSpPr/>
            <p:nvPr/>
          </p:nvSpPr>
          <p:spPr>
            <a:xfrm flipH="1">
              <a:off x="6285305" y="2754887"/>
              <a:ext cx="773545" cy="529422"/>
            </a:xfrm>
            <a:custGeom>
              <a:rect b="b" l="l" r="r" t="t"/>
              <a:pathLst>
                <a:path extrusionOk="0" h="529422" w="773544">
                  <a:moveTo>
                    <a:pt x="773048" y="446865"/>
                  </a:moveTo>
                  <a:lnTo>
                    <a:pt x="679" y="529219"/>
                  </a:lnTo>
                  <a:lnTo>
                    <a:pt x="666281" y="67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81" name="Google Shape;1081;p12"/>
            <p:cNvSpPr/>
            <p:nvPr/>
          </p:nvSpPr>
          <p:spPr>
            <a:xfrm flipH="1">
              <a:off x="6285305" y="3201073"/>
              <a:ext cx="773545" cy="150003"/>
            </a:xfrm>
            <a:custGeom>
              <a:rect b="b" l="l" r="r" t="t"/>
              <a:pathLst>
                <a:path extrusionOk="0" h="150003" w="773544">
                  <a:moveTo>
                    <a:pt x="483042" y="114211"/>
                  </a:moveTo>
                  <a:lnTo>
                    <a:pt x="773048" y="679"/>
                  </a:lnTo>
                  <a:lnTo>
                    <a:pt x="679" y="83034"/>
                  </a:lnTo>
                  <a:lnTo>
                    <a:pt x="131858" y="149506"/>
                  </a:lnTo>
                  <a:lnTo>
                    <a:pt x="283920" y="140682"/>
                  </a:lnTo>
                  <a:lnTo>
                    <a:pt x="290391" y="144211"/>
                  </a:lnTo>
                  <a:lnTo>
                    <a:pt x="389510" y="132740"/>
                  </a:lnTo>
                  <a:lnTo>
                    <a:pt x="394805" y="128329"/>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82" name="Google Shape;1082;p12"/>
            <p:cNvSpPr/>
            <p:nvPr/>
          </p:nvSpPr>
          <p:spPr>
            <a:xfrm flipH="1">
              <a:off x="6727078" y="3311369"/>
              <a:ext cx="276476" cy="67648"/>
            </a:xfrm>
            <a:custGeom>
              <a:rect b="b" l="l" r="r" t="t"/>
              <a:pathLst>
                <a:path extrusionOk="0" h="67648" w="276476">
                  <a:moveTo>
                    <a:pt x="679" y="679"/>
                  </a:moveTo>
                  <a:lnTo>
                    <a:pt x="10385" y="67151"/>
                  </a:lnTo>
                  <a:lnTo>
                    <a:pt x="277449" y="56268"/>
                  </a:lnTo>
                  <a:lnTo>
                    <a:pt x="228625" y="30385"/>
                  </a:lnTo>
                  <a:lnTo>
                    <a:pt x="76563" y="3920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83" name="Google Shape;1083;p12"/>
            <p:cNvSpPr/>
            <p:nvPr/>
          </p:nvSpPr>
          <p:spPr>
            <a:xfrm flipH="1">
              <a:off x="6373542" y="3278133"/>
              <a:ext cx="291182" cy="79413"/>
            </a:xfrm>
            <a:custGeom>
              <a:rect b="b" l="l" r="r" t="t"/>
              <a:pathLst>
                <a:path extrusionOk="0" h="79413" w="291182">
                  <a:moveTo>
                    <a:pt x="679" y="51268"/>
                  </a:moveTo>
                  <a:lnTo>
                    <a:pt x="28327" y="79504"/>
                  </a:lnTo>
                  <a:lnTo>
                    <a:pt x="292450" y="32444"/>
                  </a:lnTo>
                  <a:lnTo>
                    <a:pt x="181859" y="679"/>
                  </a:lnTo>
                  <a:lnTo>
                    <a:pt x="88916" y="37150"/>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84" name="Google Shape;1084;p12"/>
            <p:cNvSpPr/>
            <p:nvPr/>
          </p:nvSpPr>
          <p:spPr>
            <a:xfrm flipH="1">
              <a:off x="6726196" y="3366958"/>
              <a:ext cx="267652" cy="332360"/>
            </a:xfrm>
            <a:custGeom>
              <a:rect b="b" l="l" r="r" t="t"/>
              <a:pathLst>
                <a:path extrusionOk="0" h="332359" w="267652">
                  <a:moveTo>
                    <a:pt x="679" y="11562"/>
                  </a:moveTo>
                  <a:lnTo>
                    <a:pt x="87446" y="333039"/>
                  </a:lnTo>
                  <a:lnTo>
                    <a:pt x="267743" y="679"/>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85" name="Google Shape;1085;p12"/>
            <p:cNvSpPr/>
            <p:nvPr/>
          </p:nvSpPr>
          <p:spPr>
            <a:xfrm flipH="1">
              <a:off x="6372366" y="3309898"/>
              <a:ext cx="491186" cy="382361"/>
            </a:xfrm>
            <a:custGeom>
              <a:rect b="b" l="l" r="r" t="t"/>
              <a:pathLst>
                <a:path extrusionOk="0" h="382360" w="491186">
                  <a:moveTo>
                    <a:pt x="227154" y="47739"/>
                  </a:moveTo>
                  <a:lnTo>
                    <a:pt x="679" y="384510"/>
                  </a:lnTo>
                  <a:lnTo>
                    <a:pt x="491277" y="679"/>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86" name="Google Shape;1086;p12"/>
            <p:cNvSpPr/>
            <p:nvPr/>
          </p:nvSpPr>
          <p:spPr>
            <a:xfrm flipH="1">
              <a:off x="6637077" y="3328722"/>
              <a:ext cx="226475" cy="364713"/>
            </a:xfrm>
            <a:custGeom>
              <a:rect b="b" l="l" r="r" t="t"/>
              <a:pathLst>
                <a:path extrusionOk="0" h="364713" w="226475">
                  <a:moveTo>
                    <a:pt x="95093" y="16562"/>
                  </a:moveTo>
                  <a:lnTo>
                    <a:pt x="194212" y="5091"/>
                  </a:lnTo>
                  <a:lnTo>
                    <a:pt x="199507" y="679"/>
                  </a:lnTo>
                  <a:lnTo>
                    <a:pt x="227154" y="28915"/>
                  </a:lnTo>
                  <a:lnTo>
                    <a:pt x="679" y="365687"/>
                  </a:lnTo>
                  <a:lnTo>
                    <a:pt x="12150" y="269802"/>
                  </a:lnTo>
                  <a:lnTo>
                    <a:pt x="137447" y="38915"/>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87" name="Google Shape;1087;p12"/>
            <p:cNvSpPr/>
            <p:nvPr/>
          </p:nvSpPr>
          <p:spPr>
            <a:xfrm flipH="1">
              <a:off x="6360306" y="2204876"/>
              <a:ext cx="864723" cy="250005"/>
            </a:xfrm>
            <a:custGeom>
              <a:rect b="b" l="l" r="r" t="t"/>
              <a:pathLst>
                <a:path extrusionOk="0" h="250005" w="864723">
                  <a:moveTo>
                    <a:pt x="228625" y="679"/>
                  </a:moveTo>
                  <a:lnTo>
                    <a:pt x="679" y="78622"/>
                  </a:lnTo>
                  <a:lnTo>
                    <a:pt x="191271" y="157741"/>
                  </a:lnTo>
                  <a:lnTo>
                    <a:pt x="683634" y="250390"/>
                  </a:lnTo>
                  <a:lnTo>
                    <a:pt x="864814" y="96858"/>
                  </a:lnTo>
                  <a:lnTo>
                    <a:pt x="739517" y="28621"/>
                  </a:lnTo>
                  <a:lnTo>
                    <a:pt x="574514" y="65386"/>
                  </a:lnTo>
                  <a:lnTo>
                    <a:pt x="346274" y="6562"/>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88" name="Google Shape;1088;p12"/>
            <p:cNvSpPr/>
            <p:nvPr/>
          </p:nvSpPr>
          <p:spPr>
            <a:xfrm flipH="1">
              <a:off x="6456484" y="3278133"/>
              <a:ext cx="547070" cy="152944"/>
            </a:xfrm>
            <a:custGeom>
              <a:rect b="b" l="l" r="r" t="t"/>
              <a:pathLst>
                <a:path extrusionOk="0" h="152944" w="547069">
                  <a:moveTo>
                    <a:pt x="520689" y="679"/>
                  </a:moveTo>
                  <a:lnTo>
                    <a:pt x="548043" y="33915"/>
                  </a:lnTo>
                  <a:lnTo>
                    <a:pt x="343039" y="54798"/>
                  </a:lnTo>
                  <a:lnTo>
                    <a:pt x="241860" y="154800"/>
                  </a:lnTo>
                  <a:lnTo>
                    <a:pt x="277449" y="89504"/>
                  </a:lnTo>
                  <a:lnTo>
                    <a:pt x="237154" y="68328"/>
                  </a:lnTo>
                  <a:lnTo>
                    <a:pt x="10385" y="100387"/>
                  </a:lnTo>
                  <a:lnTo>
                    <a:pt x="679" y="33915"/>
                  </a:lnTo>
                  <a:lnTo>
                    <a:pt x="76563" y="72445"/>
                  </a:lnTo>
                  <a:lnTo>
                    <a:pt x="427747" y="37150"/>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89" name="Google Shape;1089;p12"/>
            <p:cNvSpPr/>
            <p:nvPr/>
          </p:nvSpPr>
          <p:spPr>
            <a:xfrm flipH="1">
              <a:off x="7248853" y="2529589"/>
              <a:ext cx="97061" cy="670602"/>
            </a:xfrm>
            <a:custGeom>
              <a:rect b="b" l="l" r="r" t="t"/>
              <a:pathLst>
                <a:path extrusionOk="0" h="670601" w="97060">
                  <a:moveTo>
                    <a:pt x="679" y="679"/>
                  </a:moveTo>
                  <a:lnTo>
                    <a:pt x="98916" y="449218"/>
                  </a:lnTo>
                  <a:lnTo>
                    <a:pt x="93622" y="672163"/>
                  </a:lnTo>
                  <a:lnTo>
                    <a:pt x="80092" y="666281"/>
                  </a:lnTo>
                  <a:lnTo>
                    <a:pt x="53915" y="556278"/>
                  </a:lnTo>
                  <a:lnTo>
                    <a:pt x="57739" y="470983"/>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90" name="Google Shape;1090;p12"/>
            <p:cNvSpPr/>
            <p:nvPr/>
          </p:nvSpPr>
          <p:spPr>
            <a:xfrm flipH="1">
              <a:off x="7059438" y="2470764"/>
              <a:ext cx="414714" cy="811781"/>
            </a:xfrm>
            <a:custGeom>
              <a:rect b="b" l="l" r="r" t="t"/>
              <a:pathLst>
                <a:path extrusionOk="0" h="811780" w="414714">
                  <a:moveTo>
                    <a:pt x="679" y="679"/>
                  </a:moveTo>
                  <a:lnTo>
                    <a:pt x="275685" y="126858"/>
                  </a:lnTo>
                  <a:lnTo>
                    <a:pt x="415982" y="813343"/>
                  </a:lnTo>
                  <a:lnTo>
                    <a:pt x="178036" y="712164"/>
                  </a:lnTo>
                  <a:lnTo>
                    <a:pt x="34503" y="19421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91" name="Google Shape;1091;p12"/>
            <p:cNvSpPr/>
            <p:nvPr/>
          </p:nvSpPr>
          <p:spPr>
            <a:xfrm flipH="1">
              <a:off x="7171205" y="2269583"/>
              <a:ext cx="302947" cy="326477"/>
            </a:xfrm>
            <a:custGeom>
              <a:rect b="b" l="l" r="r" t="t"/>
              <a:pathLst>
                <a:path extrusionOk="0" h="326477" w="302947">
                  <a:moveTo>
                    <a:pt x="54210" y="679"/>
                  </a:moveTo>
                  <a:lnTo>
                    <a:pt x="305097" y="106564"/>
                  </a:lnTo>
                  <a:lnTo>
                    <a:pt x="275685" y="328039"/>
                  </a:lnTo>
                  <a:lnTo>
                    <a:pt x="679" y="201860"/>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92" name="Google Shape;1092;p12"/>
            <p:cNvSpPr/>
            <p:nvPr/>
          </p:nvSpPr>
          <p:spPr>
            <a:xfrm flipH="1">
              <a:off x="6109419" y="2366056"/>
              <a:ext cx="76472" cy="500010"/>
            </a:xfrm>
            <a:custGeom>
              <a:rect b="b" l="l" r="r" t="t"/>
              <a:pathLst>
                <a:path extrusionOk="0" h="500010" w="76472">
                  <a:moveTo>
                    <a:pt x="679" y="679"/>
                  </a:moveTo>
                  <a:lnTo>
                    <a:pt x="78622" y="474218"/>
                  </a:lnTo>
                  <a:lnTo>
                    <a:pt x="58033" y="502160"/>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93" name="Google Shape;1093;p12"/>
            <p:cNvSpPr/>
            <p:nvPr/>
          </p:nvSpPr>
          <p:spPr>
            <a:xfrm flipH="1">
              <a:off x="6013829" y="2839595"/>
              <a:ext cx="114708" cy="461774"/>
            </a:xfrm>
            <a:custGeom>
              <a:rect b="b" l="l" r="r" t="t"/>
              <a:pathLst>
                <a:path extrusionOk="0" h="461773" w="114708">
                  <a:moveTo>
                    <a:pt x="115387" y="463924"/>
                  </a:moveTo>
                  <a:lnTo>
                    <a:pt x="21268" y="679"/>
                  </a:lnTo>
                  <a:lnTo>
                    <a:pt x="679" y="28621"/>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94" name="Google Shape;1094;p12"/>
            <p:cNvSpPr/>
            <p:nvPr/>
          </p:nvSpPr>
          <p:spPr>
            <a:xfrm flipH="1">
              <a:off x="6014711" y="2366056"/>
              <a:ext cx="194122" cy="935313"/>
            </a:xfrm>
            <a:custGeom>
              <a:rect b="b" l="l" r="r" t="t"/>
              <a:pathLst>
                <a:path extrusionOk="0" h="935312" w="194121">
                  <a:moveTo>
                    <a:pt x="679" y="511572"/>
                  </a:moveTo>
                  <a:lnTo>
                    <a:pt x="195683" y="937463"/>
                  </a:lnTo>
                  <a:lnTo>
                    <a:pt x="80975" y="502160"/>
                  </a:lnTo>
                  <a:lnTo>
                    <a:pt x="23621" y="67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95" name="Google Shape;1095;p12"/>
            <p:cNvSpPr/>
            <p:nvPr/>
          </p:nvSpPr>
          <p:spPr>
            <a:xfrm flipH="1">
              <a:off x="6444132" y="2204876"/>
              <a:ext cx="976490" cy="308830"/>
            </a:xfrm>
            <a:custGeom>
              <a:rect b="b" l="l" r="r" t="t"/>
              <a:pathLst>
                <a:path extrusionOk="0" h="308829" w="976490">
                  <a:moveTo>
                    <a:pt x="679" y="65386"/>
                  </a:moveTo>
                  <a:lnTo>
                    <a:pt x="424217" y="679"/>
                  </a:lnTo>
                  <a:lnTo>
                    <a:pt x="975993" y="308626"/>
                  </a:lnTo>
                  <a:lnTo>
                    <a:pt x="251566" y="17127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96" name="Google Shape;1096;p12"/>
            <p:cNvSpPr/>
            <p:nvPr/>
          </p:nvSpPr>
          <p:spPr>
            <a:xfrm flipH="1">
              <a:off x="6208833" y="2204876"/>
              <a:ext cx="788251" cy="308830"/>
            </a:xfrm>
            <a:custGeom>
              <a:rect b="b" l="l" r="r" t="t"/>
              <a:pathLst>
                <a:path extrusionOk="0" h="308829" w="788251">
                  <a:moveTo>
                    <a:pt x="788930" y="133917"/>
                  </a:moveTo>
                  <a:lnTo>
                    <a:pt x="604515" y="33033"/>
                  </a:lnTo>
                  <a:lnTo>
                    <a:pt x="511572" y="28621"/>
                  </a:lnTo>
                  <a:lnTo>
                    <a:pt x="346568" y="65386"/>
                  </a:lnTo>
                  <a:lnTo>
                    <a:pt x="118329" y="6562"/>
                  </a:lnTo>
                  <a:lnTo>
                    <a:pt x="679" y="679"/>
                  </a:lnTo>
                  <a:lnTo>
                    <a:pt x="552455" y="308626"/>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97" name="Google Shape;1097;p12"/>
            <p:cNvSpPr/>
            <p:nvPr/>
          </p:nvSpPr>
          <p:spPr>
            <a:xfrm flipH="1">
              <a:off x="6393248" y="2375468"/>
              <a:ext cx="805899" cy="379419"/>
            </a:xfrm>
            <a:custGeom>
              <a:rect b="b" l="l" r="r" t="t"/>
              <a:pathLst>
                <a:path extrusionOk="0" h="379419" w="805898">
                  <a:moveTo>
                    <a:pt x="30091" y="679"/>
                  </a:moveTo>
                  <a:lnTo>
                    <a:pt x="679" y="222154"/>
                  </a:lnTo>
                  <a:lnTo>
                    <a:pt x="806578" y="380098"/>
                  </a:lnTo>
                  <a:lnTo>
                    <a:pt x="754518" y="138035"/>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98" name="Google Shape;1098;p12"/>
            <p:cNvSpPr/>
            <p:nvPr/>
          </p:nvSpPr>
          <p:spPr>
            <a:xfrm flipH="1">
              <a:off x="6142361" y="2338114"/>
              <a:ext cx="302947" cy="417655"/>
            </a:xfrm>
            <a:custGeom>
              <a:rect b="b" l="l" r="r" t="t"/>
              <a:pathLst>
                <a:path extrusionOk="0" h="417655" w="302947">
                  <a:moveTo>
                    <a:pt x="302744" y="201860"/>
                  </a:moveTo>
                  <a:lnTo>
                    <a:pt x="237154" y="679"/>
                  </a:lnTo>
                  <a:lnTo>
                    <a:pt x="679" y="175389"/>
                  </a:lnTo>
                  <a:lnTo>
                    <a:pt x="52739" y="41745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099" name="Google Shape;1099;p12"/>
            <p:cNvSpPr/>
            <p:nvPr/>
          </p:nvSpPr>
          <p:spPr>
            <a:xfrm flipH="1">
              <a:off x="6393248" y="2596943"/>
              <a:ext cx="805899" cy="685308"/>
            </a:xfrm>
            <a:custGeom>
              <a:rect b="b" l="l" r="r" t="t"/>
              <a:pathLst>
                <a:path extrusionOk="0" h="685307" w="805898">
                  <a:moveTo>
                    <a:pt x="679" y="679"/>
                  </a:moveTo>
                  <a:lnTo>
                    <a:pt x="140976" y="687164"/>
                  </a:lnTo>
                  <a:lnTo>
                    <a:pt x="806578" y="158623"/>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00" name="Google Shape;1100;p12"/>
            <p:cNvSpPr/>
            <p:nvPr/>
          </p:nvSpPr>
          <p:spPr>
            <a:xfrm flipH="1">
              <a:off x="6143243" y="2539295"/>
              <a:ext cx="250005" cy="661778"/>
            </a:xfrm>
            <a:custGeom>
              <a:rect b="b" l="l" r="r" t="t"/>
              <a:pathLst>
                <a:path extrusionOk="0" h="661777" w="250005">
                  <a:moveTo>
                    <a:pt x="250684" y="679"/>
                  </a:moveTo>
                  <a:lnTo>
                    <a:pt x="679" y="216272"/>
                  </a:lnTo>
                  <a:lnTo>
                    <a:pt x="107446" y="662457"/>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01" name="Google Shape;1101;p12"/>
            <p:cNvSpPr/>
            <p:nvPr/>
          </p:nvSpPr>
          <p:spPr>
            <a:xfrm flipH="1">
              <a:off x="6285305" y="2754887"/>
              <a:ext cx="773545" cy="529422"/>
            </a:xfrm>
            <a:custGeom>
              <a:rect b="b" l="l" r="r" t="t"/>
              <a:pathLst>
                <a:path extrusionOk="0" h="529422" w="773544">
                  <a:moveTo>
                    <a:pt x="773048" y="446865"/>
                  </a:moveTo>
                  <a:lnTo>
                    <a:pt x="679" y="529219"/>
                  </a:lnTo>
                  <a:lnTo>
                    <a:pt x="666281" y="67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02" name="Google Shape;1102;p12"/>
            <p:cNvSpPr/>
            <p:nvPr/>
          </p:nvSpPr>
          <p:spPr>
            <a:xfrm flipH="1">
              <a:off x="6285305" y="3201073"/>
              <a:ext cx="773545" cy="150003"/>
            </a:xfrm>
            <a:custGeom>
              <a:rect b="b" l="l" r="r" t="t"/>
              <a:pathLst>
                <a:path extrusionOk="0" h="150003" w="773544">
                  <a:moveTo>
                    <a:pt x="483042" y="114211"/>
                  </a:moveTo>
                  <a:lnTo>
                    <a:pt x="773048" y="679"/>
                  </a:lnTo>
                  <a:lnTo>
                    <a:pt x="679" y="83034"/>
                  </a:lnTo>
                  <a:lnTo>
                    <a:pt x="131858" y="149506"/>
                  </a:lnTo>
                  <a:lnTo>
                    <a:pt x="283920" y="140682"/>
                  </a:lnTo>
                  <a:lnTo>
                    <a:pt x="290391" y="144211"/>
                  </a:lnTo>
                  <a:lnTo>
                    <a:pt x="389510" y="132740"/>
                  </a:lnTo>
                  <a:lnTo>
                    <a:pt x="394805" y="128329"/>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03" name="Google Shape;1103;p12"/>
            <p:cNvSpPr/>
            <p:nvPr/>
          </p:nvSpPr>
          <p:spPr>
            <a:xfrm flipH="1">
              <a:off x="6727078" y="3311369"/>
              <a:ext cx="276476" cy="67648"/>
            </a:xfrm>
            <a:custGeom>
              <a:rect b="b" l="l" r="r" t="t"/>
              <a:pathLst>
                <a:path extrusionOk="0" h="67648" w="276476">
                  <a:moveTo>
                    <a:pt x="679" y="679"/>
                  </a:moveTo>
                  <a:lnTo>
                    <a:pt x="10385" y="67151"/>
                  </a:lnTo>
                  <a:lnTo>
                    <a:pt x="277449" y="56268"/>
                  </a:lnTo>
                  <a:lnTo>
                    <a:pt x="228625" y="30385"/>
                  </a:lnTo>
                  <a:lnTo>
                    <a:pt x="76563" y="3920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04" name="Google Shape;1104;p12"/>
            <p:cNvSpPr/>
            <p:nvPr/>
          </p:nvSpPr>
          <p:spPr>
            <a:xfrm flipH="1">
              <a:off x="6373542" y="3278133"/>
              <a:ext cx="291182" cy="79413"/>
            </a:xfrm>
            <a:custGeom>
              <a:rect b="b" l="l" r="r" t="t"/>
              <a:pathLst>
                <a:path extrusionOk="0" h="79413" w="291182">
                  <a:moveTo>
                    <a:pt x="679" y="51268"/>
                  </a:moveTo>
                  <a:lnTo>
                    <a:pt x="28327" y="79504"/>
                  </a:lnTo>
                  <a:lnTo>
                    <a:pt x="292450" y="32444"/>
                  </a:lnTo>
                  <a:lnTo>
                    <a:pt x="181859" y="679"/>
                  </a:lnTo>
                  <a:lnTo>
                    <a:pt x="88916" y="37150"/>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05" name="Google Shape;1105;p12"/>
            <p:cNvSpPr/>
            <p:nvPr/>
          </p:nvSpPr>
          <p:spPr>
            <a:xfrm flipH="1">
              <a:off x="6726196" y="3366958"/>
              <a:ext cx="267652" cy="332360"/>
            </a:xfrm>
            <a:custGeom>
              <a:rect b="b" l="l" r="r" t="t"/>
              <a:pathLst>
                <a:path extrusionOk="0" h="332359" w="267652">
                  <a:moveTo>
                    <a:pt x="679" y="11562"/>
                  </a:moveTo>
                  <a:lnTo>
                    <a:pt x="87446" y="333039"/>
                  </a:lnTo>
                  <a:lnTo>
                    <a:pt x="267743" y="679"/>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06" name="Google Shape;1106;p12"/>
            <p:cNvSpPr/>
            <p:nvPr/>
          </p:nvSpPr>
          <p:spPr>
            <a:xfrm flipH="1">
              <a:off x="6372366" y="3309898"/>
              <a:ext cx="491186" cy="382361"/>
            </a:xfrm>
            <a:custGeom>
              <a:rect b="b" l="l" r="r" t="t"/>
              <a:pathLst>
                <a:path extrusionOk="0" h="382360" w="491186">
                  <a:moveTo>
                    <a:pt x="227154" y="47739"/>
                  </a:moveTo>
                  <a:lnTo>
                    <a:pt x="679" y="384510"/>
                  </a:lnTo>
                  <a:lnTo>
                    <a:pt x="491277" y="679"/>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07" name="Google Shape;1107;p12"/>
            <p:cNvSpPr/>
            <p:nvPr/>
          </p:nvSpPr>
          <p:spPr>
            <a:xfrm flipH="1">
              <a:off x="6637077" y="3328722"/>
              <a:ext cx="226475" cy="364713"/>
            </a:xfrm>
            <a:custGeom>
              <a:rect b="b" l="l" r="r" t="t"/>
              <a:pathLst>
                <a:path extrusionOk="0" h="364713" w="226475">
                  <a:moveTo>
                    <a:pt x="95093" y="16562"/>
                  </a:moveTo>
                  <a:lnTo>
                    <a:pt x="194212" y="5091"/>
                  </a:lnTo>
                  <a:lnTo>
                    <a:pt x="199507" y="679"/>
                  </a:lnTo>
                  <a:lnTo>
                    <a:pt x="227154" y="28915"/>
                  </a:lnTo>
                  <a:lnTo>
                    <a:pt x="679" y="365687"/>
                  </a:lnTo>
                  <a:lnTo>
                    <a:pt x="12150" y="269802"/>
                  </a:lnTo>
                  <a:lnTo>
                    <a:pt x="137447" y="38915"/>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nvGrpSpPr>
            <p:cNvPr id="1108" name="Google Shape;1108;p12"/>
            <p:cNvGrpSpPr/>
            <p:nvPr/>
          </p:nvGrpSpPr>
          <p:grpSpPr>
            <a:xfrm rot="-633509">
              <a:off x="6060585" y="1085834"/>
              <a:ext cx="1295026" cy="945018"/>
              <a:chOff x="6093242" y="1325447"/>
              <a:chExt cx="1295026" cy="945018"/>
            </a:xfrm>
          </p:grpSpPr>
          <p:sp>
            <p:nvSpPr>
              <p:cNvPr id="1109" name="Google Shape;1109;p12"/>
              <p:cNvSpPr/>
              <p:nvPr/>
            </p:nvSpPr>
            <p:spPr>
              <a:xfrm flipH="1">
                <a:off x="6249128" y="1501333"/>
                <a:ext cx="1061786" cy="682367"/>
              </a:xfrm>
              <a:custGeom>
                <a:rect b="b" l="l" r="r" t="t"/>
                <a:pathLst>
                  <a:path extrusionOk="0" h="682366" w="1061785">
                    <a:moveTo>
                      <a:pt x="679" y="502160"/>
                    </a:moveTo>
                    <a:lnTo>
                      <a:pt x="340392" y="679"/>
                    </a:lnTo>
                    <a:lnTo>
                      <a:pt x="1063936" y="115387"/>
                    </a:lnTo>
                    <a:lnTo>
                      <a:pt x="950698" y="683046"/>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10" name="Google Shape;1110;p12"/>
              <p:cNvSpPr/>
              <p:nvPr/>
            </p:nvSpPr>
            <p:spPr>
              <a:xfrm flipH="1">
                <a:off x="6093242" y="1616041"/>
                <a:ext cx="267652" cy="567658"/>
              </a:xfrm>
              <a:custGeom>
                <a:rect b="b" l="l" r="r" t="t"/>
                <a:pathLst>
                  <a:path extrusionOk="0" h="567658" w="267652">
                    <a:moveTo>
                      <a:pt x="269802" y="529219"/>
                    </a:moveTo>
                    <a:lnTo>
                      <a:pt x="113917" y="679"/>
                    </a:lnTo>
                    <a:lnTo>
                      <a:pt x="679" y="568338"/>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11" name="Google Shape;1111;p12"/>
              <p:cNvSpPr/>
              <p:nvPr/>
            </p:nvSpPr>
            <p:spPr>
              <a:xfrm flipH="1">
                <a:off x="6247657" y="1464567"/>
                <a:ext cx="723544" cy="150003"/>
              </a:xfrm>
              <a:custGeom>
                <a:rect b="b" l="l" r="r" t="t"/>
                <a:pathLst>
                  <a:path extrusionOk="0" h="150003" w="723543">
                    <a:moveTo>
                      <a:pt x="175683" y="679"/>
                    </a:moveTo>
                    <a:lnTo>
                      <a:pt x="679" y="37445"/>
                    </a:lnTo>
                    <a:lnTo>
                      <a:pt x="724223" y="152153"/>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12" name="Google Shape;1112;p12"/>
              <p:cNvSpPr/>
              <p:nvPr/>
            </p:nvSpPr>
            <p:spPr>
              <a:xfrm flipH="1">
                <a:off x="6511780" y="1408978"/>
                <a:ext cx="61766" cy="135297"/>
              </a:xfrm>
              <a:custGeom>
                <a:rect b="b" l="l" r="r" t="t"/>
                <a:pathLst>
                  <a:path extrusionOk="0" h="135296" w="61765">
                    <a:moveTo>
                      <a:pt x="679" y="679"/>
                    </a:moveTo>
                    <a:lnTo>
                      <a:pt x="63916" y="135388"/>
                    </a:lnTo>
                    <a:lnTo>
                      <a:pt x="32150" y="126564"/>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13" name="Google Shape;1113;p12"/>
              <p:cNvSpPr/>
              <p:nvPr/>
            </p:nvSpPr>
            <p:spPr>
              <a:xfrm flipH="1">
                <a:off x="6541192" y="1408978"/>
                <a:ext cx="32354" cy="126473"/>
              </a:xfrm>
              <a:custGeom>
                <a:rect b="b" l="l" r="r" t="t"/>
                <a:pathLst>
                  <a:path extrusionOk="0" h="126473" w="32353">
                    <a:moveTo>
                      <a:pt x="8032" y="119799"/>
                    </a:moveTo>
                    <a:lnTo>
                      <a:pt x="679" y="679"/>
                    </a:lnTo>
                    <a:lnTo>
                      <a:pt x="32150" y="12656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14" name="Google Shape;1114;p12"/>
              <p:cNvSpPr/>
              <p:nvPr/>
            </p:nvSpPr>
            <p:spPr>
              <a:xfrm flipH="1">
                <a:off x="7048555" y="1325447"/>
                <a:ext cx="176474" cy="332360"/>
              </a:xfrm>
              <a:custGeom>
                <a:rect b="b" l="l" r="r" t="t"/>
                <a:pathLst>
                  <a:path extrusionOk="0" h="332359" w="176474">
                    <a:moveTo>
                      <a:pt x="158035" y="679"/>
                    </a:moveTo>
                    <a:lnTo>
                      <a:pt x="177153" y="234801"/>
                    </a:lnTo>
                    <a:lnTo>
                      <a:pt x="138035" y="264508"/>
                    </a:lnTo>
                    <a:lnTo>
                      <a:pt x="110975" y="300685"/>
                    </a:lnTo>
                    <a:lnTo>
                      <a:pt x="679" y="33186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15" name="Google Shape;1115;p12"/>
              <p:cNvSpPr/>
              <p:nvPr/>
            </p:nvSpPr>
            <p:spPr>
              <a:xfrm flipH="1">
                <a:off x="7035319" y="1325447"/>
                <a:ext cx="32354" cy="235299"/>
              </a:xfrm>
              <a:custGeom>
                <a:rect b="b" l="l" r="r" t="t"/>
                <a:pathLst>
                  <a:path extrusionOk="0" h="235298" w="32353">
                    <a:moveTo>
                      <a:pt x="33915" y="224213"/>
                    </a:moveTo>
                    <a:lnTo>
                      <a:pt x="679" y="679"/>
                    </a:lnTo>
                    <a:lnTo>
                      <a:pt x="19797" y="234801"/>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16" name="Google Shape;1116;p12"/>
              <p:cNvSpPr/>
              <p:nvPr/>
            </p:nvSpPr>
            <p:spPr>
              <a:xfrm flipH="1">
                <a:off x="7116203" y="1625453"/>
                <a:ext cx="108826" cy="64707"/>
              </a:xfrm>
              <a:custGeom>
                <a:rect b="b" l="l" r="r" t="t"/>
                <a:pathLst>
                  <a:path extrusionOk="0" h="64707" w="108825">
                    <a:moveTo>
                      <a:pt x="679" y="31856"/>
                    </a:moveTo>
                    <a:lnTo>
                      <a:pt x="22150" y="65386"/>
                    </a:lnTo>
                    <a:lnTo>
                      <a:pt x="49209" y="60092"/>
                    </a:lnTo>
                    <a:lnTo>
                      <a:pt x="110975" y="67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17" name="Google Shape;1117;p12"/>
              <p:cNvSpPr/>
              <p:nvPr/>
            </p:nvSpPr>
            <p:spPr>
              <a:xfrm flipH="1">
                <a:off x="6970613" y="1501333"/>
                <a:ext cx="417655" cy="464715"/>
              </a:xfrm>
              <a:custGeom>
                <a:rect b="b" l="l" r="r" t="t"/>
                <a:pathLst>
                  <a:path extrusionOk="0" h="464715" w="417655">
                    <a:moveTo>
                      <a:pt x="417746" y="679"/>
                    </a:moveTo>
                    <a:lnTo>
                      <a:pt x="301273" y="88622"/>
                    </a:lnTo>
                    <a:lnTo>
                      <a:pt x="274214" y="124799"/>
                    </a:lnTo>
                    <a:lnTo>
                      <a:pt x="212448" y="184212"/>
                    </a:lnTo>
                    <a:lnTo>
                      <a:pt x="198918" y="186859"/>
                    </a:lnTo>
                    <a:lnTo>
                      <a:pt x="679" y="465100"/>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18" name="Google Shape;1118;p12"/>
              <p:cNvSpPr/>
              <p:nvPr/>
            </p:nvSpPr>
            <p:spPr>
              <a:xfrm flipH="1">
                <a:off x="6970613" y="1501333"/>
                <a:ext cx="417655" cy="500010"/>
              </a:xfrm>
              <a:custGeom>
                <a:rect b="b" l="l" r="r" t="t"/>
                <a:pathLst>
                  <a:path extrusionOk="0" h="500010" w="417655">
                    <a:moveTo>
                      <a:pt x="78034" y="502160"/>
                    </a:moveTo>
                    <a:lnTo>
                      <a:pt x="679" y="465100"/>
                    </a:lnTo>
                    <a:lnTo>
                      <a:pt x="417746" y="67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19" name="Google Shape;1119;p12"/>
              <p:cNvSpPr/>
              <p:nvPr/>
            </p:nvSpPr>
            <p:spPr>
              <a:xfrm flipH="1">
                <a:off x="6093243" y="2002813"/>
                <a:ext cx="1217671" cy="267652"/>
              </a:xfrm>
              <a:custGeom>
                <a:rect b="b" l="l" r="r" t="t"/>
                <a:pathLst>
                  <a:path extrusionOk="0" h="267652" w="1217671">
                    <a:moveTo>
                      <a:pt x="679" y="679"/>
                    </a:moveTo>
                    <a:lnTo>
                      <a:pt x="432158" y="208624"/>
                    </a:lnTo>
                    <a:lnTo>
                      <a:pt x="660398" y="267449"/>
                    </a:lnTo>
                    <a:lnTo>
                      <a:pt x="1219821" y="142447"/>
                    </a:lnTo>
                    <a:lnTo>
                      <a:pt x="950698" y="181565"/>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20" name="Google Shape;1120;p12"/>
              <p:cNvSpPr/>
              <p:nvPr/>
            </p:nvSpPr>
            <p:spPr>
              <a:xfrm flipH="1">
                <a:off x="6854784" y="1747164"/>
                <a:ext cx="176474" cy="170592"/>
              </a:xfrm>
              <a:custGeom>
                <a:rect b="b" l="l" r="r" t="t"/>
                <a:pathLst>
                  <a:path extrusionOk="0" h="170591" w="176474">
                    <a:moveTo>
                      <a:pt x="176327" y="86619"/>
                    </a:moveTo>
                    <a:cubicBezTo>
                      <a:pt x="176327" y="133240"/>
                      <a:pt x="137349" y="171033"/>
                      <a:pt x="89266" y="171033"/>
                    </a:cubicBezTo>
                    <a:cubicBezTo>
                      <a:pt x="41184" y="171033"/>
                      <a:pt x="2206" y="133240"/>
                      <a:pt x="2206" y="86619"/>
                    </a:cubicBezTo>
                    <a:cubicBezTo>
                      <a:pt x="2206" y="39999"/>
                      <a:pt x="41184" y="2206"/>
                      <a:pt x="89266" y="2206"/>
                    </a:cubicBezTo>
                    <a:cubicBezTo>
                      <a:pt x="137349" y="2206"/>
                      <a:pt x="176327" y="39999"/>
                      <a:pt x="176327" y="866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21" name="Google Shape;1121;p12"/>
              <p:cNvSpPr/>
              <p:nvPr/>
            </p:nvSpPr>
            <p:spPr>
              <a:xfrm flipH="1">
                <a:off x="6171632" y="1840803"/>
                <a:ext cx="91178" cy="179415"/>
              </a:xfrm>
              <a:custGeom>
                <a:rect b="b" l="l" r="r" t="t"/>
                <a:pathLst>
                  <a:path extrusionOk="0" h="179415" w="91178">
                    <a:moveTo>
                      <a:pt x="72050" y="85167"/>
                    </a:moveTo>
                    <a:cubicBezTo>
                      <a:pt x="81803" y="130757"/>
                      <a:pt x="78120" y="170194"/>
                      <a:pt x="63823" y="173252"/>
                    </a:cubicBezTo>
                    <a:cubicBezTo>
                      <a:pt x="49527" y="176311"/>
                      <a:pt x="30031" y="141832"/>
                      <a:pt x="20278" y="96242"/>
                    </a:cubicBezTo>
                    <a:cubicBezTo>
                      <a:pt x="10525" y="50652"/>
                      <a:pt x="14208" y="11215"/>
                      <a:pt x="28505" y="8156"/>
                    </a:cubicBezTo>
                    <a:cubicBezTo>
                      <a:pt x="42801" y="5098"/>
                      <a:pt x="62297" y="39577"/>
                      <a:pt x="72050" y="8516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22" name="Google Shape;1122;p12"/>
              <p:cNvSpPr/>
              <p:nvPr/>
            </p:nvSpPr>
            <p:spPr>
              <a:xfrm flipH="1">
                <a:off x="6247657" y="1501333"/>
                <a:ext cx="723544" cy="682367"/>
              </a:xfrm>
              <a:custGeom>
                <a:rect b="b" l="l" r="r" t="t"/>
                <a:pathLst>
                  <a:path extrusionOk="0" h="682366" w="723543">
                    <a:moveTo>
                      <a:pt x="679" y="679"/>
                    </a:moveTo>
                    <a:lnTo>
                      <a:pt x="610985" y="683046"/>
                    </a:lnTo>
                    <a:lnTo>
                      <a:pt x="724223" y="115387"/>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23" name="Google Shape;1123;p12"/>
              <p:cNvSpPr/>
              <p:nvPr/>
            </p:nvSpPr>
            <p:spPr>
              <a:xfrm flipH="1">
                <a:off x="6249128" y="1501333"/>
                <a:ext cx="1061786" cy="682367"/>
              </a:xfrm>
              <a:custGeom>
                <a:rect b="b" l="l" r="r" t="t"/>
                <a:pathLst>
                  <a:path extrusionOk="0" h="682366" w="1061785">
                    <a:moveTo>
                      <a:pt x="679" y="502160"/>
                    </a:moveTo>
                    <a:lnTo>
                      <a:pt x="340392" y="679"/>
                    </a:lnTo>
                    <a:lnTo>
                      <a:pt x="1063936" y="115387"/>
                    </a:lnTo>
                    <a:lnTo>
                      <a:pt x="950698" y="683046"/>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24" name="Google Shape;1124;p12"/>
              <p:cNvSpPr/>
              <p:nvPr/>
            </p:nvSpPr>
            <p:spPr>
              <a:xfrm flipH="1">
                <a:off x="6093242" y="1616041"/>
                <a:ext cx="267652" cy="567658"/>
              </a:xfrm>
              <a:custGeom>
                <a:rect b="b" l="l" r="r" t="t"/>
                <a:pathLst>
                  <a:path extrusionOk="0" h="567658" w="267652">
                    <a:moveTo>
                      <a:pt x="269802" y="529219"/>
                    </a:moveTo>
                    <a:lnTo>
                      <a:pt x="113917" y="679"/>
                    </a:lnTo>
                    <a:lnTo>
                      <a:pt x="679" y="568338"/>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25" name="Google Shape;1125;p12"/>
              <p:cNvSpPr/>
              <p:nvPr/>
            </p:nvSpPr>
            <p:spPr>
              <a:xfrm flipH="1">
                <a:off x="6247657" y="1464567"/>
                <a:ext cx="723544" cy="150003"/>
              </a:xfrm>
              <a:custGeom>
                <a:rect b="b" l="l" r="r" t="t"/>
                <a:pathLst>
                  <a:path extrusionOk="0" h="150003" w="723543">
                    <a:moveTo>
                      <a:pt x="175683" y="679"/>
                    </a:moveTo>
                    <a:lnTo>
                      <a:pt x="679" y="37445"/>
                    </a:lnTo>
                    <a:lnTo>
                      <a:pt x="724223" y="152153"/>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26" name="Google Shape;1126;p12"/>
              <p:cNvSpPr/>
              <p:nvPr/>
            </p:nvSpPr>
            <p:spPr>
              <a:xfrm flipH="1">
                <a:off x="6511780" y="1408978"/>
                <a:ext cx="61766" cy="135297"/>
              </a:xfrm>
              <a:custGeom>
                <a:rect b="b" l="l" r="r" t="t"/>
                <a:pathLst>
                  <a:path extrusionOk="0" h="135296" w="61765">
                    <a:moveTo>
                      <a:pt x="679" y="679"/>
                    </a:moveTo>
                    <a:lnTo>
                      <a:pt x="63916" y="135388"/>
                    </a:lnTo>
                    <a:lnTo>
                      <a:pt x="32150" y="126564"/>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27" name="Google Shape;1127;p12"/>
              <p:cNvSpPr/>
              <p:nvPr/>
            </p:nvSpPr>
            <p:spPr>
              <a:xfrm flipH="1">
                <a:off x="6541192" y="1408978"/>
                <a:ext cx="32354" cy="126473"/>
              </a:xfrm>
              <a:custGeom>
                <a:rect b="b" l="l" r="r" t="t"/>
                <a:pathLst>
                  <a:path extrusionOk="0" h="126473" w="32353">
                    <a:moveTo>
                      <a:pt x="8032" y="119799"/>
                    </a:moveTo>
                    <a:lnTo>
                      <a:pt x="679" y="679"/>
                    </a:lnTo>
                    <a:lnTo>
                      <a:pt x="32150" y="12656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28" name="Google Shape;1128;p12"/>
              <p:cNvSpPr/>
              <p:nvPr/>
            </p:nvSpPr>
            <p:spPr>
              <a:xfrm flipH="1">
                <a:off x="7048555" y="1325447"/>
                <a:ext cx="176474" cy="332360"/>
              </a:xfrm>
              <a:custGeom>
                <a:rect b="b" l="l" r="r" t="t"/>
                <a:pathLst>
                  <a:path extrusionOk="0" h="332359" w="176474">
                    <a:moveTo>
                      <a:pt x="158035" y="679"/>
                    </a:moveTo>
                    <a:lnTo>
                      <a:pt x="177153" y="234801"/>
                    </a:lnTo>
                    <a:lnTo>
                      <a:pt x="138035" y="264508"/>
                    </a:lnTo>
                    <a:lnTo>
                      <a:pt x="110975" y="300685"/>
                    </a:lnTo>
                    <a:lnTo>
                      <a:pt x="679" y="33186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29" name="Google Shape;1129;p12"/>
              <p:cNvSpPr/>
              <p:nvPr/>
            </p:nvSpPr>
            <p:spPr>
              <a:xfrm flipH="1">
                <a:off x="7035319" y="1325447"/>
                <a:ext cx="32354" cy="235299"/>
              </a:xfrm>
              <a:custGeom>
                <a:rect b="b" l="l" r="r" t="t"/>
                <a:pathLst>
                  <a:path extrusionOk="0" h="235298" w="32353">
                    <a:moveTo>
                      <a:pt x="33915" y="224213"/>
                    </a:moveTo>
                    <a:lnTo>
                      <a:pt x="679" y="679"/>
                    </a:lnTo>
                    <a:lnTo>
                      <a:pt x="19797" y="234801"/>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30" name="Google Shape;1130;p12"/>
              <p:cNvSpPr/>
              <p:nvPr/>
            </p:nvSpPr>
            <p:spPr>
              <a:xfrm flipH="1">
                <a:off x="7116203" y="1625453"/>
                <a:ext cx="108826" cy="64707"/>
              </a:xfrm>
              <a:custGeom>
                <a:rect b="b" l="l" r="r" t="t"/>
                <a:pathLst>
                  <a:path extrusionOk="0" h="64707" w="108825">
                    <a:moveTo>
                      <a:pt x="679" y="31856"/>
                    </a:moveTo>
                    <a:lnTo>
                      <a:pt x="22150" y="65386"/>
                    </a:lnTo>
                    <a:lnTo>
                      <a:pt x="49209" y="60092"/>
                    </a:lnTo>
                    <a:lnTo>
                      <a:pt x="110975" y="67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31" name="Google Shape;1131;p12"/>
              <p:cNvSpPr/>
              <p:nvPr/>
            </p:nvSpPr>
            <p:spPr>
              <a:xfrm flipH="1">
                <a:off x="6970613" y="1501333"/>
                <a:ext cx="417655" cy="464715"/>
              </a:xfrm>
              <a:custGeom>
                <a:rect b="b" l="l" r="r" t="t"/>
                <a:pathLst>
                  <a:path extrusionOk="0" h="464715" w="417655">
                    <a:moveTo>
                      <a:pt x="417746" y="679"/>
                    </a:moveTo>
                    <a:lnTo>
                      <a:pt x="301273" y="88622"/>
                    </a:lnTo>
                    <a:lnTo>
                      <a:pt x="274214" y="124799"/>
                    </a:lnTo>
                    <a:lnTo>
                      <a:pt x="212448" y="184212"/>
                    </a:lnTo>
                    <a:lnTo>
                      <a:pt x="198918" y="186859"/>
                    </a:lnTo>
                    <a:lnTo>
                      <a:pt x="679" y="465100"/>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32" name="Google Shape;1132;p12"/>
              <p:cNvSpPr/>
              <p:nvPr/>
            </p:nvSpPr>
            <p:spPr>
              <a:xfrm flipH="1">
                <a:off x="6970613" y="1501333"/>
                <a:ext cx="417655" cy="500010"/>
              </a:xfrm>
              <a:custGeom>
                <a:rect b="b" l="l" r="r" t="t"/>
                <a:pathLst>
                  <a:path extrusionOk="0" h="500010" w="417655">
                    <a:moveTo>
                      <a:pt x="78034" y="502160"/>
                    </a:moveTo>
                    <a:lnTo>
                      <a:pt x="679" y="465100"/>
                    </a:lnTo>
                    <a:lnTo>
                      <a:pt x="417746" y="67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33" name="Google Shape;1133;p12"/>
              <p:cNvSpPr/>
              <p:nvPr/>
            </p:nvSpPr>
            <p:spPr>
              <a:xfrm flipH="1">
                <a:off x="6093243" y="2002813"/>
                <a:ext cx="1217671" cy="267652"/>
              </a:xfrm>
              <a:custGeom>
                <a:rect b="b" l="l" r="r" t="t"/>
                <a:pathLst>
                  <a:path extrusionOk="0" h="267652" w="1217671">
                    <a:moveTo>
                      <a:pt x="679" y="679"/>
                    </a:moveTo>
                    <a:lnTo>
                      <a:pt x="432158" y="208624"/>
                    </a:lnTo>
                    <a:lnTo>
                      <a:pt x="660398" y="267449"/>
                    </a:lnTo>
                    <a:lnTo>
                      <a:pt x="1219821" y="142447"/>
                    </a:lnTo>
                    <a:lnTo>
                      <a:pt x="950698" y="181565"/>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34" name="Google Shape;1134;p12"/>
              <p:cNvSpPr/>
              <p:nvPr/>
            </p:nvSpPr>
            <p:spPr>
              <a:xfrm flipH="1">
                <a:off x="6854784" y="1747164"/>
                <a:ext cx="176474" cy="170592"/>
              </a:xfrm>
              <a:custGeom>
                <a:rect b="b" l="l" r="r" t="t"/>
                <a:pathLst>
                  <a:path extrusionOk="0" h="170591" w="176474">
                    <a:moveTo>
                      <a:pt x="176327" y="86619"/>
                    </a:moveTo>
                    <a:cubicBezTo>
                      <a:pt x="176327" y="133240"/>
                      <a:pt x="137349" y="171033"/>
                      <a:pt x="89266" y="171033"/>
                    </a:cubicBezTo>
                    <a:cubicBezTo>
                      <a:pt x="41184" y="171033"/>
                      <a:pt x="2206" y="133240"/>
                      <a:pt x="2206" y="86619"/>
                    </a:cubicBezTo>
                    <a:cubicBezTo>
                      <a:pt x="2206" y="39999"/>
                      <a:pt x="41184" y="2206"/>
                      <a:pt x="89266" y="2206"/>
                    </a:cubicBezTo>
                    <a:cubicBezTo>
                      <a:pt x="137349" y="2206"/>
                      <a:pt x="176327" y="39999"/>
                      <a:pt x="176327" y="866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35" name="Google Shape;1135;p12"/>
              <p:cNvSpPr/>
              <p:nvPr/>
            </p:nvSpPr>
            <p:spPr>
              <a:xfrm flipH="1">
                <a:off x="6171632" y="1840803"/>
                <a:ext cx="91178" cy="179415"/>
              </a:xfrm>
              <a:custGeom>
                <a:rect b="b" l="l" r="r" t="t"/>
                <a:pathLst>
                  <a:path extrusionOk="0" h="179415" w="91178">
                    <a:moveTo>
                      <a:pt x="72050" y="85167"/>
                    </a:moveTo>
                    <a:cubicBezTo>
                      <a:pt x="81803" y="130757"/>
                      <a:pt x="78120" y="170194"/>
                      <a:pt x="63823" y="173252"/>
                    </a:cubicBezTo>
                    <a:cubicBezTo>
                      <a:pt x="49527" y="176311"/>
                      <a:pt x="30031" y="141832"/>
                      <a:pt x="20278" y="96242"/>
                    </a:cubicBezTo>
                    <a:cubicBezTo>
                      <a:pt x="10525" y="50652"/>
                      <a:pt x="14208" y="11215"/>
                      <a:pt x="28505" y="8156"/>
                    </a:cubicBezTo>
                    <a:cubicBezTo>
                      <a:pt x="42801" y="5098"/>
                      <a:pt x="62297" y="39577"/>
                      <a:pt x="72050" y="8516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36" name="Google Shape;1136;p12"/>
              <p:cNvSpPr/>
              <p:nvPr/>
            </p:nvSpPr>
            <p:spPr>
              <a:xfrm flipH="1">
                <a:off x="6247657" y="1501333"/>
                <a:ext cx="723544" cy="682367"/>
              </a:xfrm>
              <a:custGeom>
                <a:rect b="b" l="l" r="r" t="t"/>
                <a:pathLst>
                  <a:path extrusionOk="0" h="682366" w="723543">
                    <a:moveTo>
                      <a:pt x="679" y="679"/>
                    </a:moveTo>
                    <a:lnTo>
                      <a:pt x="610985" y="683046"/>
                    </a:lnTo>
                    <a:lnTo>
                      <a:pt x="724223" y="115387"/>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37" name="Google Shape;1137;p12"/>
              <p:cNvSpPr/>
              <p:nvPr/>
            </p:nvSpPr>
            <p:spPr>
              <a:xfrm flipH="1">
                <a:off x="6249128" y="1501333"/>
                <a:ext cx="1061786" cy="682367"/>
              </a:xfrm>
              <a:custGeom>
                <a:rect b="b" l="l" r="r" t="t"/>
                <a:pathLst>
                  <a:path extrusionOk="0" h="682366" w="1061785">
                    <a:moveTo>
                      <a:pt x="679" y="502160"/>
                    </a:moveTo>
                    <a:lnTo>
                      <a:pt x="340392" y="679"/>
                    </a:lnTo>
                    <a:lnTo>
                      <a:pt x="1063936" y="115387"/>
                    </a:lnTo>
                    <a:lnTo>
                      <a:pt x="950698" y="683046"/>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38" name="Google Shape;1138;p12"/>
              <p:cNvSpPr/>
              <p:nvPr/>
            </p:nvSpPr>
            <p:spPr>
              <a:xfrm flipH="1">
                <a:off x="6093242" y="1616041"/>
                <a:ext cx="267652" cy="567658"/>
              </a:xfrm>
              <a:custGeom>
                <a:rect b="b" l="l" r="r" t="t"/>
                <a:pathLst>
                  <a:path extrusionOk="0" h="567658" w="267652">
                    <a:moveTo>
                      <a:pt x="269802" y="529219"/>
                    </a:moveTo>
                    <a:lnTo>
                      <a:pt x="113917" y="679"/>
                    </a:lnTo>
                    <a:lnTo>
                      <a:pt x="679" y="568338"/>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39" name="Google Shape;1139;p12"/>
              <p:cNvSpPr/>
              <p:nvPr/>
            </p:nvSpPr>
            <p:spPr>
              <a:xfrm flipH="1">
                <a:off x="6247657" y="1464567"/>
                <a:ext cx="723544" cy="150003"/>
              </a:xfrm>
              <a:custGeom>
                <a:rect b="b" l="l" r="r" t="t"/>
                <a:pathLst>
                  <a:path extrusionOk="0" h="150003" w="723543">
                    <a:moveTo>
                      <a:pt x="175683" y="679"/>
                    </a:moveTo>
                    <a:lnTo>
                      <a:pt x="679" y="37445"/>
                    </a:lnTo>
                    <a:lnTo>
                      <a:pt x="724223" y="152153"/>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40" name="Google Shape;1140;p12"/>
              <p:cNvSpPr/>
              <p:nvPr/>
            </p:nvSpPr>
            <p:spPr>
              <a:xfrm flipH="1">
                <a:off x="6511780" y="1408978"/>
                <a:ext cx="61766" cy="135297"/>
              </a:xfrm>
              <a:custGeom>
                <a:rect b="b" l="l" r="r" t="t"/>
                <a:pathLst>
                  <a:path extrusionOk="0" h="135296" w="61765">
                    <a:moveTo>
                      <a:pt x="679" y="679"/>
                    </a:moveTo>
                    <a:lnTo>
                      <a:pt x="63916" y="135388"/>
                    </a:lnTo>
                    <a:lnTo>
                      <a:pt x="32150" y="126564"/>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41" name="Google Shape;1141;p12"/>
              <p:cNvSpPr/>
              <p:nvPr/>
            </p:nvSpPr>
            <p:spPr>
              <a:xfrm flipH="1">
                <a:off x="6541192" y="1408978"/>
                <a:ext cx="32354" cy="126473"/>
              </a:xfrm>
              <a:custGeom>
                <a:rect b="b" l="l" r="r" t="t"/>
                <a:pathLst>
                  <a:path extrusionOk="0" h="126473" w="32353">
                    <a:moveTo>
                      <a:pt x="8032" y="119799"/>
                    </a:moveTo>
                    <a:lnTo>
                      <a:pt x="679" y="679"/>
                    </a:lnTo>
                    <a:lnTo>
                      <a:pt x="32150" y="12656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42" name="Google Shape;1142;p12"/>
              <p:cNvSpPr/>
              <p:nvPr/>
            </p:nvSpPr>
            <p:spPr>
              <a:xfrm flipH="1">
                <a:off x="7048555" y="1325447"/>
                <a:ext cx="176474" cy="332360"/>
              </a:xfrm>
              <a:custGeom>
                <a:rect b="b" l="l" r="r" t="t"/>
                <a:pathLst>
                  <a:path extrusionOk="0" h="332359" w="176474">
                    <a:moveTo>
                      <a:pt x="158035" y="679"/>
                    </a:moveTo>
                    <a:lnTo>
                      <a:pt x="177153" y="234801"/>
                    </a:lnTo>
                    <a:lnTo>
                      <a:pt x="138035" y="264508"/>
                    </a:lnTo>
                    <a:lnTo>
                      <a:pt x="110975" y="300685"/>
                    </a:lnTo>
                    <a:lnTo>
                      <a:pt x="679" y="33186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43" name="Google Shape;1143;p12"/>
              <p:cNvSpPr/>
              <p:nvPr/>
            </p:nvSpPr>
            <p:spPr>
              <a:xfrm flipH="1">
                <a:off x="7035319" y="1325447"/>
                <a:ext cx="32354" cy="235299"/>
              </a:xfrm>
              <a:custGeom>
                <a:rect b="b" l="l" r="r" t="t"/>
                <a:pathLst>
                  <a:path extrusionOk="0" h="235298" w="32353">
                    <a:moveTo>
                      <a:pt x="33915" y="224213"/>
                    </a:moveTo>
                    <a:lnTo>
                      <a:pt x="679" y="679"/>
                    </a:lnTo>
                    <a:lnTo>
                      <a:pt x="19797" y="234801"/>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44" name="Google Shape;1144;p12"/>
              <p:cNvSpPr/>
              <p:nvPr/>
            </p:nvSpPr>
            <p:spPr>
              <a:xfrm flipH="1">
                <a:off x="7116203" y="1625453"/>
                <a:ext cx="108826" cy="64707"/>
              </a:xfrm>
              <a:custGeom>
                <a:rect b="b" l="l" r="r" t="t"/>
                <a:pathLst>
                  <a:path extrusionOk="0" h="64707" w="108825">
                    <a:moveTo>
                      <a:pt x="679" y="31856"/>
                    </a:moveTo>
                    <a:lnTo>
                      <a:pt x="22150" y="65386"/>
                    </a:lnTo>
                    <a:lnTo>
                      <a:pt x="49209" y="60092"/>
                    </a:lnTo>
                    <a:lnTo>
                      <a:pt x="110975" y="67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45" name="Google Shape;1145;p12"/>
              <p:cNvSpPr/>
              <p:nvPr/>
            </p:nvSpPr>
            <p:spPr>
              <a:xfrm flipH="1">
                <a:off x="6970613" y="1501333"/>
                <a:ext cx="417655" cy="464715"/>
              </a:xfrm>
              <a:custGeom>
                <a:rect b="b" l="l" r="r" t="t"/>
                <a:pathLst>
                  <a:path extrusionOk="0" h="464715" w="417655">
                    <a:moveTo>
                      <a:pt x="417746" y="679"/>
                    </a:moveTo>
                    <a:lnTo>
                      <a:pt x="301273" y="88622"/>
                    </a:lnTo>
                    <a:lnTo>
                      <a:pt x="274214" y="124799"/>
                    </a:lnTo>
                    <a:lnTo>
                      <a:pt x="212448" y="184212"/>
                    </a:lnTo>
                    <a:lnTo>
                      <a:pt x="198918" y="186859"/>
                    </a:lnTo>
                    <a:lnTo>
                      <a:pt x="679" y="465100"/>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46" name="Google Shape;1146;p12"/>
              <p:cNvSpPr/>
              <p:nvPr/>
            </p:nvSpPr>
            <p:spPr>
              <a:xfrm flipH="1">
                <a:off x="6970613" y="1501333"/>
                <a:ext cx="417655" cy="500010"/>
              </a:xfrm>
              <a:custGeom>
                <a:rect b="b" l="l" r="r" t="t"/>
                <a:pathLst>
                  <a:path extrusionOk="0" h="500010" w="417655">
                    <a:moveTo>
                      <a:pt x="78034" y="502160"/>
                    </a:moveTo>
                    <a:lnTo>
                      <a:pt x="679" y="465100"/>
                    </a:lnTo>
                    <a:lnTo>
                      <a:pt x="417746" y="679"/>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47" name="Google Shape;1147;p12"/>
              <p:cNvSpPr/>
              <p:nvPr/>
            </p:nvSpPr>
            <p:spPr>
              <a:xfrm flipH="1">
                <a:off x="6093243" y="2002813"/>
                <a:ext cx="1217671" cy="267652"/>
              </a:xfrm>
              <a:custGeom>
                <a:rect b="b" l="l" r="r" t="t"/>
                <a:pathLst>
                  <a:path extrusionOk="0" h="267652" w="1217671">
                    <a:moveTo>
                      <a:pt x="679" y="679"/>
                    </a:moveTo>
                    <a:lnTo>
                      <a:pt x="432158" y="208624"/>
                    </a:lnTo>
                    <a:lnTo>
                      <a:pt x="660398" y="267449"/>
                    </a:lnTo>
                    <a:lnTo>
                      <a:pt x="1219821" y="142447"/>
                    </a:lnTo>
                    <a:lnTo>
                      <a:pt x="950698" y="181565"/>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48" name="Google Shape;1148;p12"/>
              <p:cNvSpPr/>
              <p:nvPr/>
            </p:nvSpPr>
            <p:spPr>
              <a:xfrm flipH="1">
                <a:off x="6854784" y="1747164"/>
                <a:ext cx="176474" cy="170592"/>
              </a:xfrm>
              <a:custGeom>
                <a:rect b="b" l="l" r="r" t="t"/>
                <a:pathLst>
                  <a:path extrusionOk="0" h="170591" w="176474">
                    <a:moveTo>
                      <a:pt x="176327" y="86619"/>
                    </a:moveTo>
                    <a:cubicBezTo>
                      <a:pt x="176327" y="133240"/>
                      <a:pt x="137349" y="171033"/>
                      <a:pt x="89266" y="171033"/>
                    </a:cubicBezTo>
                    <a:cubicBezTo>
                      <a:pt x="41184" y="171033"/>
                      <a:pt x="2206" y="133240"/>
                      <a:pt x="2206" y="86619"/>
                    </a:cubicBezTo>
                    <a:cubicBezTo>
                      <a:pt x="2206" y="39999"/>
                      <a:pt x="41184" y="2206"/>
                      <a:pt x="89266" y="2206"/>
                    </a:cubicBezTo>
                    <a:cubicBezTo>
                      <a:pt x="137349" y="2206"/>
                      <a:pt x="176327" y="39999"/>
                      <a:pt x="176327" y="866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49" name="Google Shape;1149;p12"/>
              <p:cNvSpPr/>
              <p:nvPr/>
            </p:nvSpPr>
            <p:spPr>
              <a:xfrm flipH="1">
                <a:off x="6171632" y="1840803"/>
                <a:ext cx="91178" cy="179415"/>
              </a:xfrm>
              <a:custGeom>
                <a:rect b="b" l="l" r="r" t="t"/>
                <a:pathLst>
                  <a:path extrusionOk="0" h="179415" w="91178">
                    <a:moveTo>
                      <a:pt x="72050" y="85167"/>
                    </a:moveTo>
                    <a:cubicBezTo>
                      <a:pt x="81803" y="130757"/>
                      <a:pt x="78120" y="170194"/>
                      <a:pt x="63823" y="173252"/>
                    </a:cubicBezTo>
                    <a:cubicBezTo>
                      <a:pt x="49527" y="176311"/>
                      <a:pt x="30031" y="141832"/>
                      <a:pt x="20278" y="96242"/>
                    </a:cubicBezTo>
                    <a:cubicBezTo>
                      <a:pt x="10525" y="50652"/>
                      <a:pt x="14208" y="11215"/>
                      <a:pt x="28505" y="8156"/>
                    </a:cubicBezTo>
                    <a:cubicBezTo>
                      <a:pt x="42801" y="5098"/>
                      <a:pt x="62297" y="39577"/>
                      <a:pt x="72050" y="8516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50" name="Google Shape;1150;p12"/>
              <p:cNvSpPr/>
              <p:nvPr/>
            </p:nvSpPr>
            <p:spPr>
              <a:xfrm flipH="1">
                <a:off x="6247657" y="1501333"/>
                <a:ext cx="723544" cy="682367"/>
              </a:xfrm>
              <a:custGeom>
                <a:rect b="b" l="l" r="r" t="t"/>
                <a:pathLst>
                  <a:path extrusionOk="0" h="682366" w="723543">
                    <a:moveTo>
                      <a:pt x="679" y="679"/>
                    </a:moveTo>
                    <a:lnTo>
                      <a:pt x="610985" y="683046"/>
                    </a:lnTo>
                    <a:lnTo>
                      <a:pt x="724223" y="115387"/>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1151" name="Google Shape;1151;p12"/>
            <p:cNvSpPr/>
            <p:nvPr/>
          </p:nvSpPr>
          <p:spPr>
            <a:xfrm flipH="1">
              <a:off x="6360214" y="2205556"/>
              <a:ext cx="864135" cy="249711"/>
            </a:xfrm>
            <a:custGeom>
              <a:rect b="b" l="l" r="r" t="t"/>
              <a:pathLst>
                <a:path extrusionOk="0" h="249711" w="864135">
                  <a:moveTo>
                    <a:pt x="227946" y="0"/>
                  </a:moveTo>
                  <a:lnTo>
                    <a:pt x="0" y="77943"/>
                  </a:lnTo>
                  <a:lnTo>
                    <a:pt x="190592" y="157062"/>
                  </a:lnTo>
                  <a:lnTo>
                    <a:pt x="682955" y="249711"/>
                  </a:lnTo>
                  <a:lnTo>
                    <a:pt x="864135" y="96179"/>
                  </a:lnTo>
                  <a:lnTo>
                    <a:pt x="738838" y="27942"/>
                  </a:lnTo>
                  <a:lnTo>
                    <a:pt x="345595" y="5883"/>
                  </a:lnTo>
                  <a:lnTo>
                    <a:pt x="227946" y="0"/>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52" name="Google Shape;1152;p12"/>
            <p:cNvSpPr/>
            <p:nvPr/>
          </p:nvSpPr>
          <p:spPr>
            <a:xfrm flipH="1">
              <a:off x="6456484" y="3278133"/>
              <a:ext cx="547070" cy="152944"/>
            </a:xfrm>
            <a:custGeom>
              <a:rect b="b" l="l" r="r" t="t"/>
              <a:pathLst>
                <a:path extrusionOk="0" h="152944" w="547069">
                  <a:moveTo>
                    <a:pt x="520689" y="679"/>
                  </a:moveTo>
                  <a:lnTo>
                    <a:pt x="548043" y="33915"/>
                  </a:lnTo>
                  <a:lnTo>
                    <a:pt x="343039" y="54798"/>
                  </a:lnTo>
                  <a:lnTo>
                    <a:pt x="241860" y="154800"/>
                  </a:lnTo>
                  <a:lnTo>
                    <a:pt x="277449" y="89504"/>
                  </a:lnTo>
                  <a:lnTo>
                    <a:pt x="237154" y="68328"/>
                  </a:lnTo>
                  <a:lnTo>
                    <a:pt x="10385" y="100387"/>
                  </a:lnTo>
                  <a:lnTo>
                    <a:pt x="679" y="33915"/>
                  </a:lnTo>
                  <a:lnTo>
                    <a:pt x="76563" y="72445"/>
                  </a:lnTo>
                  <a:lnTo>
                    <a:pt x="427747" y="37150"/>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nvGrpSpPr>
            <p:cNvPr id="1153" name="Google Shape;1153;p12"/>
            <p:cNvGrpSpPr/>
            <p:nvPr/>
          </p:nvGrpSpPr>
          <p:grpSpPr>
            <a:xfrm flipH="1" rot="-6907823">
              <a:off x="6545432" y="1951489"/>
              <a:ext cx="891194" cy="552952"/>
              <a:chOff x="6515016" y="2037520"/>
              <a:chExt cx="891194" cy="552952"/>
            </a:xfrm>
          </p:grpSpPr>
          <p:sp>
            <p:nvSpPr>
              <p:cNvPr id="1154" name="Google Shape;1154;p12"/>
              <p:cNvSpPr/>
              <p:nvPr/>
            </p:nvSpPr>
            <p:spPr>
              <a:xfrm flipH="1">
                <a:off x="6515016" y="2037520"/>
                <a:ext cx="891194" cy="552952"/>
              </a:xfrm>
              <a:custGeom>
                <a:rect b="b" l="l" r="r" t="t"/>
                <a:pathLst>
                  <a:path extrusionOk="0" h="552952" w="891194">
                    <a:moveTo>
                      <a:pt x="679" y="553631"/>
                    </a:moveTo>
                    <a:lnTo>
                      <a:pt x="443041" y="228037"/>
                    </a:lnTo>
                    <a:lnTo>
                      <a:pt x="890991" y="679"/>
                    </a:lnTo>
                    <a:lnTo>
                      <a:pt x="461865" y="261273"/>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55" name="Google Shape;1155;p12"/>
              <p:cNvSpPr/>
              <p:nvPr/>
            </p:nvSpPr>
            <p:spPr>
              <a:xfrm flipH="1">
                <a:off x="6809139" y="2298114"/>
                <a:ext cx="597071" cy="291182"/>
              </a:xfrm>
              <a:custGeom>
                <a:rect b="b" l="l" r="r" t="t"/>
                <a:pathLst>
                  <a:path extrusionOk="0" h="291182" w="597070">
                    <a:moveTo>
                      <a:pt x="679" y="293038"/>
                    </a:moveTo>
                    <a:lnTo>
                      <a:pt x="597162" y="216566"/>
                    </a:lnTo>
                    <a:lnTo>
                      <a:pt x="461865" y="679"/>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56" name="Google Shape;1156;p12"/>
              <p:cNvSpPr/>
              <p:nvPr/>
            </p:nvSpPr>
            <p:spPr>
              <a:xfrm flipH="1">
                <a:off x="6515604" y="2037520"/>
                <a:ext cx="429420" cy="476480"/>
              </a:xfrm>
              <a:custGeom>
                <a:rect b="b" l="l" r="r" t="t"/>
                <a:pathLst>
                  <a:path extrusionOk="0" h="476480" w="429420">
                    <a:moveTo>
                      <a:pt x="429805" y="679"/>
                    </a:moveTo>
                    <a:lnTo>
                      <a:pt x="135976" y="477159"/>
                    </a:lnTo>
                    <a:lnTo>
                      <a:pt x="679" y="261273"/>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grpSp>
      <p:sp>
        <p:nvSpPr>
          <p:cNvPr id="1157" name="Google Shape;1157;p12">
            <a:hlinkClick r:id="rId5"/>
          </p:cNvPr>
          <p:cNvSpPr/>
          <p:nvPr/>
        </p:nvSpPr>
        <p:spPr>
          <a:xfrm>
            <a:off x="-100000" y="6500000"/>
            <a:ext cx="0" cy="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grpSp>
        <p:nvGrpSpPr>
          <p:cNvPr id="1162" name="Google Shape;1162;p13"/>
          <p:cNvGrpSpPr/>
          <p:nvPr/>
        </p:nvGrpSpPr>
        <p:grpSpPr>
          <a:xfrm>
            <a:off x="343558" y="2029921"/>
            <a:ext cx="1295493" cy="1140574"/>
            <a:chOff x="7468766" y="266234"/>
            <a:chExt cx="1295493" cy="1140574"/>
          </a:xfrm>
        </p:grpSpPr>
        <p:sp>
          <p:nvSpPr>
            <p:cNvPr id="1163" name="Google Shape;1163;p13"/>
            <p:cNvSpPr/>
            <p:nvPr/>
          </p:nvSpPr>
          <p:spPr>
            <a:xfrm>
              <a:off x="7546226" y="266234"/>
              <a:ext cx="1140574" cy="1140574"/>
            </a:xfrm>
            <a:prstGeom prst="ellipse">
              <a:avLst/>
            </a:prstGeom>
            <a:solidFill>
              <a:schemeClr val="dk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1164" name="Google Shape;1164;p13"/>
            <p:cNvSpPr txBox="1"/>
            <p:nvPr/>
          </p:nvSpPr>
          <p:spPr>
            <a:xfrm>
              <a:off x="7468766" y="590315"/>
              <a:ext cx="1295493" cy="49241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accent2"/>
                </a:buClr>
                <a:buSzPts val="2000"/>
                <a:buFont typeface="Arial"/>
                <a:buNone/>
              </a:pPr>
              <a:r>
                <a:rPr b="1" i="0" lang="en" sz="2000" u="none" cap="none" strike="noStrike">
                  <a:solidFill>
                    <a:schemeClr val="accent2"/>
                  </a:solidFill>
                  <a:latin typeface="Arial"/>
                  <a:ea typeface="Arial"/>
                  <a:cs typeface="Arial"/>
                  <a:sym typeface="Arial"/>
                </a:rPr>
                <a:t>DO!</a:t>
              </a:r>
              <a:endParaRPr b="0" i="0" sz="1400" u="none" cap="none" strike="noStrike">
                <a:solidFill>
                  <a:srgbClr val="000000"/>
                </a:solidFill>
                <a:latin typeface="Arial"/>
                <a:ea typeface="Arial"/>
                <a:cs typeface="Arial"/>
                <a:sym typeface="Arial"/>
              </a:endParaRPr>
            </a:p>
          </p:txBody>
        </p:sp>
      </p:grpSp>
      <p:grpSp>
        <p:nvGrpSpPr>
          <p:cNvPr id="1165" name="Google Shape;1165;p13"/>
          <p:cNvGrpSpPr/>
          <p:nvPr/>
        </p:nvGrpSpPr>
        <p:grpSpPr>
          <a:xfrm>
            <a:off x="7468766" y="2029921"/>
            <a:ext cx="1295493" cy="1140574"/>
            <a:chOff x="7468766" y="3175699"/>
            <a:chExt cx="1295493" cy="1140574"/>
          </a:xfrm>
        </p:grpSpPr>
        <p:sp>
          <p:nvSpPr>
            <p:cNvPr id="1166" name="Google Shape;1166;p13"/>
            <p:cNvSpPr/>
            <p:nvPr/>
          </p:nvSpPr>
          <p:spPr>
            <a:xfrm>
              <a:off x="7546226" y="3175699"/>
              <a:ext cx="1140574" cy="1140574"/>
            </a:xfrm>
            <a:prstGeom prst="ellipse">
              <a:avLst/>
            </a:prstGeom>
            <a:solidFill>
              <a:schemeClr val="dk1"/>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1167" name="Google Shape;1167;p13"/>
            <p:cNvSpPr txBox="1"/>
            <p:nvPr/>
          </p:nvSpPr>
          <p:spPr>
            <a:xfrm>
              <a:off x="7468766" y="3499780"/>
              <a:ext cx="1295493" cy="492412"/>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chemeClr val="accent4"/>
                </a:buClr>
                <a:buSzPts val="2000"/>
                <a:buFont typeface="Arial"/>
                <a:buNone/>
              </a:pPr>
              <a:r>
                <a:rPr b="1" i="0" lang="en" sz="2000" u="none" cap="none" strike="noStrike">
                  <a:solidFill>
                    <a:schemeClr val="accent4"/>
                  </a:solidFill>
                  <a:latin typeface="Arial"/>
                  <a:ea typeface="Arial"/>
                  <a:cs typeface="Arial"/>
                  <a:sym typeface="Arial"/>
                </a:rPr>
                <a:t>DON’T!</a:t>
              </a:r>
              <a:endParaRPr b="0" i="0" sz="1400" u="none" cap="none" strike="noStrike">
                <a:solidFill>
                  <a:srgbClr val="000000"/>
                </a:solidFill>
                <a:latin typeface="Arial"/>
                <a:ea typeface="Arial"/>
                <a:cs typeface="Arial"/>
                <a:sym typeface="Arial"/>
              </a:endParaRPr>
            </a:p>
          </p:txBody>
        </p:sp>
      </p:grpSp>
      <p:grpSp>
        <p:nvGrpSpPr>
          <p:cNvPr id="1168" name="Google Shape;1168;p13"/>
          <p:cNvGrpSpPr/>
          <p:nvPr/>
        </p:nvGrpSpPr>
        <p:grpSpPr>
          <a:xfrm>
            <a:off x="1931265" y="884144"/>
            <a:ext cx="5281468" cy="3432129"/>
            <a:chOff x="3277182" y="266234"/>
            <a:chExt cx="3840850" cy="4050039"/>
          </a:xfrm>
        </p:grpSpPr>
        <p:grpSp>
          <p:nvGrpSpPr>
            <p:cNvPr id="1169" name="Google Shape;1169;p13"/>
            <p:cNvGrpSpPr/>
            <p:nvPr/>
          </p:nvGrpSpPr>
          <p:grpSpPr>
            <a:xfrm>
              <a:off x="3277182" y="266234"/>
              <a:ext cx="3840850" cy="4050039"/>
              <a:chOff x="3180947" y="401538"/>
              <a:chExt cx="3627328" cy="3012714"/>
            </a:xfrm>
          </p:grpSpPr>
          <p:sp>
            <p:nvSpPr>
              <p:cNvPr id="1170" name="Google Shape;1170;p13"/>
              <p:cNvSpPr txBox="1"/>
              <p:nvPr/>
            </p:nvSpPr>
            <p:spPr>
              <a:xfrm>
                <a:off x="3267633" y="401538"/>
                <a:ext cx="3453957" cy="434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2"/>
                    </a:solidFill>
                    <a:latin typeface="Arial"/>
                    <a:ea typeface="Arial"/>
                    <a:cs typeface="Arial"/>
                    <a:sym typeface="Arial"/>
                  </a:rPr>
                  <a:t>Φτιάξε διαφορετικό κωδικό για κάθε σημαντικό σου λογαριασμό</a:t>
                </a:r>
                <a:endParaRPr b="0" i="0" sz="1400" u="none" cap="none" strike="noStrike">
                  <a:solidFill>
                    <a:srgbClr val="000000"/>
                  </a:solidFill>
                  <a:latin typeface="Arial"/>
                  <a:ea typeface="Arial"/>
                  <a:cs typeface="Arial"/>
                  <a:sym typeface="Arial"/>
                </a:endParaRPr>
              </a:p>
            </p:txBody>
          </p:sp>
          <p:sp>
            <p:nvSpPr>
              <p:cNvPr id="1171" name="Google Shape;1171;p13"/>
              <p:cNvSpPr txBox="1"/>
              <p:nvPr/>
            </p:nvSpPr>
            <p:spPr>
              <a:xfrm>
                <a:off x="3180947" y="906985"/>
                <a:ext cx="3627328" cy="434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2"/>
                    </a:solidFill>
                    <a:latin typeface="Arial"/>
                    <a:ea typeface="Arial"/>
                    <a:cs typeface="Arial"/>
                    <a:sym typeface="Arial"/>
                  </a:rPr>
                  <a:t>Χρησιμοποιήστε προσωπικά στοιχεία (όνομα, διεύθυνση, email, αριθμό τηλεφώνου, πατρικό όνομα μητέρας, ημερομηνίες γέννησης κ</a:t>
                </a:r>
                <a:r>
                  <a:rPr lang="en" sz="1200">
                    <a:solidFill>
                      <a:schemeClr val="dk2"/>
                    </a:solidFill>
                  </a:rPr>
                  <a:t>τλ</a:t>
                </a:r>
                <a:r>
                  <a:rPr b="0" i="0" lang="en" sz="1200" u="none" cap="none" strike="noStrike">
                    <a:solidFill>
                      <a:schemeClr val="dk2"/>
                    </a:solidFill>
                    <a:latin typeface="Arial"/>
                    <a:ea typeface="Arial"/>
                    <a:cs typeface="Arial"/>
                    <a:sym typeface="Arial"/>
                  </a:rPr>
                  <a:t>.) ή κοινές λέξεις όταν δημιουργείς έναν κωδικό πρόσβασης.</a:t>
                </a:r>
                <a:endParaRPr b="0" i="0" sz="1400" u="none" cap="none" strike="noStrike">
                  <a:solidFill>
                    <a:srgbClr val="000000"/>
                  </a:solidFill>
                  <a:latin typeface="Arial"/>
                  <a:ea typeface="Arial"/>
                  <a:cs typeface="Arial"/>
                  <a:sym typeface="Arial"/>
                </a:endParaRPr>
              </a:p>
            </p:txBody>
          </p:sp>
          <p:sp>
            <p:nvSpPr>
              <p:cNvPr id="1172" name="Google Shape;1172;p13"/>
              <p:cNvSpPr txBox="1"/>
              <p:nvPr/>
            </p:nvSpPr>
            <p:spPr>
              <a:xfrm>
                <a:off x="3267633" y="1432864"/>
                <a:ext cx="3453957" cy="434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2"/>
                    </a:solidFill>
                    <a:latin typeface="Arial"/>
                    <a:ea typeface="Arial"/>
                    <a:cs typeface="Arial"/>
                    <a:sym typeface="Arial"/>
                  </a:rPr>
                  <a:t>Χρησιμοποίησε έναν κωδικό πρόσβασης που είναι εύκολο να μαντέψει κανείς, όπως το ψευδώνυμό σας, το όνομα του σχολείου σου ή την αγαπημένη σου ομάδα ποδοσφαίρου.</a:t>
                </a:r>
                <a:endParaRPr b="0" i="0" sz="1400" u="none" cap="none" strike="noStrike">
                  <a:solidFill>
                    <a:srgbClr val="000000"/>
                  </a:solidFill>
                  <a:latin typeface="Arial"/>
                  <a:ea typeface="Arial"/>
                  <a:cs typeface="Arial"/>
                  <a:sym typeface="Arial"/>
                </a:endParaRPr>
              </a:p>
            </p:txBody>
          </p:sp>
          <p:sp>
            <p:nvSpPr>
              <p:cNvPr id="1173" name="Google Shape;1173;p13"/>
              <p:cNvSpPr txBox="1"/>
              <p:nvPr/>
            </p:nvSpPr>
            <p:spPr>
              <a:xfrm>
                <a:off x="3267633" y="1948527"/>
                <a:ext cx="3453957" cy="434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200"/>
                  <a:buFont typeface="Arial"/>
                  <a:buNone/>
                </a:pPr>
                <a:r>
                  <a:rPr b="0" i="0" lang="en" sz="1200" u="none" cap="none" strike="noStrike">
                    <a:solidFill>
                      <a:schemeClr val="dk2"/>
                    </a:solidFill>
                    <a:latin typeface="Arial"/>
                    <a:ea typeface="Arial"/>
                    <a:cs typeface="Arial"/>
                    <a:sym typeface="Arial"/>
                  </a:rPr>
                  <a:t>Χρησιμοποίησε τουλάχιστον 8 χαρακτήρες.</a:t>
                </a:r>
                <a:endParaRPr b="0" i="0" sz="1400" u="none" cap="none" strike="noStrike">
                  <a:solidFill>
                    <a:srgbClr val="000000"/>
                  </a:solidFill>
                  <a:latin typeface="Arial"/>
                  <a:ea typeface="Arial"/>
                  <a:cs typeface="Arial"/>
                  <a:sym typeface="Arial"/>
                </a:endParaRPr>
              </a:p>
            </p:txBody>
          </p:sp>
          <p:sp>
            <p:nvSpPr>
              <p:cNvPr id="1174" name="Google Shape;1174;p13"/>
              <p:cNvSpPr txBox="1"/>
              <p:nvPr/>
            </p:nvSpPr>
            <p:spPr>
              <a:xfrm>
                <a:off x="3267633" y="2464190"/>
                <a:ext cx="3453957" cy="434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2"/>
                    </a:solidFill>
                    <a:latin typeface="Arial"/>
                    <a:ea typeface="Arial"/>
                    <a:cs typeface="Arial"/>
                    <a:sym typeface="Arial"/>
                  </a:rPr>
                  <a:t>Μοιράσου τον κωδικό πρόσβασής σου με άλλα άτομα για να μην τον ξεχάσεις.</a:t>
                </a:r>
                <a:endParaRPr b="0" i="0" sz="1400" u="none" cap="none" strike="noStrike">
                  <a:solidFill>
                    <a:srgbClr val="000000"/>
                  </a:solidFill>
                  <a:latin typeface="Arial"/>
                  <a:ea typeface="Arial"/>
                  <a:cs typeface="Arial"/>
                  <a:sym typeface="Arial"/>
                </a:endParaRPr>
              </a:p>
            </p:txBody>
          </p:sp>
          <p:sp>
            <p:nvSpPr>
              <p:cNvPr id="1175" name="Google Shape;1175;p13"/>
              <p:cNvSpPr txBox="1"/>
              <p:nvPr/>
            </p:nvSpPr>
            <p:spPr>
              <a:xfrm>
                <a:off x="3267633" y="2979852"/>
                <a:ext cx="3453957" cy="434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chemeClr val="dk2"/>
                    </a:solidFill>
                    <a:latin typeface="Arial"/>
                    <a:ea typeface="Arial"/>
                    <a:cs typeface="Arial"/>
                    <a:sym typeface="Arial"/>
                  </a:rPr>
                  <a:t>Χρησιμοποίησε συνδυασμούς γραμμάτων (κεφαλαία και πεζά), αριθμούς και σύμβολα.</a:t>
                </a:r>
                <a:endParaRPr b="0" i="0" sz="1400" u="none" cap="none" strike="noStrike">
                  <a:solidFill>
                    <a:srgbClr val="000000"/>
                  </a:solidFill>
                  <a:latin typeface="Arial"/>
                  <a:ea typeface="Arial"/>
                  <a:cs typeface="Arial"/>
                  <a:sym typeface="Arial"/>
                </a:endParaRPr>
              </a:p>
            </p:txBody>
          </p:sp>
        </p:grpSp>
        <p:cxnSp>
          <p:nvCxnSpPr>
            <p:cNvPr id="1176" name="Google Shape;1176;p13"/>
            <p:cNvCxnSpPr/>
            <p:nvPr/>
          </p:nvCxnSpPr>
          <p:spPr>
            <a:xfrm>
              <a:off x="3368971" y="904482"/>
              <a:ext cx="3657274" cy="0"/>
            </a:xfrm>
            <a:prstGeom prst="straightConnector1">
              <a:avLst/>
            </a:prstGeom>
            <a:noFill/>
            <a:ln cap="flat" cmpd="sng" w="15875">
              <a:solidFill>
                <a:schemeClr val="lt2"/>
              </a:solidFill>
              <a:prstDash val="solid"/>
              <a:miter lim="400000"/>
              <a:headEnd len="sm" w="sm" type="none"/>
              <a:tailEnd len="sm" w="sm" type="none"/>
            </a:ln>
          </p:spPr>
        </p:cxnSp>
        <p:cxnSp>
          <p:nvCxnSpPr>
            <p:cNvPr id="1177" name="Google Shape;1177;p13"/>
            <p:cNvCxnSpPr/>
            <p:nvPr/>
          </p:nvCxnSpPr>
          <p:spPr>
            <a:xfrm>
              <a:off x="3368971" y="1590282"/>
              <a:ext cx="3657274" cy="0"/>
            </a:xfrm>
            <a:prstGeom prst="straightConnector1">
              <a:avLst/>
            </a:prstGeom>
            <a:noFill/>
            <a:ln cap="flat" cmpd="sng" w="15875">
              <a:solidFill>
                <a:schemeClr val="lt2"/>
              </a:solidFill>
              <a:prstDash val="solid"/>
              <a:miter lim="400000"/>
              <a:headEnd len="sm" w="sm" type="none"/>
              <a:tailEnd len="sm" w="sm" type="none"/>
            </a:ln>
          </p:spPr>
        </p:cxnSp>
        <p:cxnSp>
          <p:nvCxnSpPr>
            <p:cNvPr id="1178" name="Google Shape;1178;p13"/>
            <p:cNvCxnSpPr/>
            <p:nvPr/>
          </p:nvCxnSpPr>
          <p:spPr>
            <a:xfrm>
              <a:off x="3368971" y="2291420"/>
              <a:ext cx="3657274" cy="0"/>
            </a:xfrm>
            <a:prstGeom prst="straightConnector1">
              <a:avLst/>
            </a:prstGeom>
            <a:noFill/>
            <a:ln cap="flat" cmpd="sng" w="15875">
              <a:solidFill>
                <a:schemeClr val="lt2"/>
              </a:solidFill>
              <a:prstDash val="solid"/>
              <a:miter lim="400000"/>
              <a:headEnd len="sm" w="sm" type="none"/>
              <a:tailEnd len="sm" w="sm" type="none"/>
            </a:ln>
          </p:spPr>
        </p:cxnSp>
        <p:cxnSp>
          <p:nvCxnSpPr>
            <p:cNvPr id="1179" name="Google Shape;1179;p13"/>
            <p:cNvCxnSpPr/>
            <p:nvPr/>
          </p:nvCxnSpPr>
          <p:spPr>
            <a:xfrm>
              <a:off x="3368971" y="2977220"/>
              <a:ext cx="3657274" cy="0"/>
            </a:xfrm>
            <a:prstGeom prst="straightConnector1">
              <a:avLst/>
            </a:prstGeom>
            <a:noFill/>
            <a:ln cap="flat" cmpd="sng" w="15875">
              <a:solidFill>
                <a:schemeClr val="lt2"/>
              </a:solidFill>
              <a:prstDash val="solid"/>
              <a:miter lim="400000"/>
              <a:headEnd len="sm" w="sm" type="none"/>
              <a:tailEnd len="sm" w="sm" type="none"/>
            </a:ln>
          </p:spPr>
        </p:cxnSp>
        <p:cxnSp>
          <p:nvCxnSpPr>
            <p:cNvPr id="1180" name="Google Shape;1180;p13"/>
            <p:cNvCxnSpPr/>
            <p:nvPr/>
          </p:nvCxnSpPr>
          <p:spPr>
            <a:xfrm>
              <a:off x="3368971" y="3673106"/>
              <a:ext cx="3657274" cy="0"/>
            </a:xfrm>
            <a:prstGeom prst="straightConnector1">
              <a:avLst/>
            </a:prstGeom>
            <a:noFill/>
            <a:ln cap="flat" cmpd="sng" w="15875">
              <a:solidFill>
                <a:schemeClr val="lt2"/>
              </a:solidFill>
              <a:prstDash val="solid"/>
              <a:miter lim="400000"/>
              <a:headEnd len="sm" w="sm" type="none"/>
              <a:tailEnd len="sm" w="sm" type="none"/>
            </a:ln>
          </p:spPr>
        </p:cxnSp>
      </p:grpSp>
      <p:sp>
        <p:nvSpPr>
          <p:cNvPr id="1181" name="Google Shape;1181;p13"/>
          <p:cNvSpPr txBox="1"/>
          <p:nvPr/>
        </p:nvSpPr>
        <p:spPr>
          <a:xfrm>
            <a:off x="343558" y="178860"/>
            <a:ext cx="8456884" cy="80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2"/>
                </a:solidFill>
                <a:latin typeface="Arial"/>
                <a:ea typeface="Arial"/>
                <a:cs typeface="Arial"/>
                <a:sym typeface="Arial"/>
              </a:rPr>
              <a:t>Σχεδίασε μια γραμμή από κάθε ιδέα μέχρι την κατάλληλη απάντηση</a:t>
            </a:r>
            <a:endParaRPr b="0" i="0" sz="1400" u="none" cap="none" strike="noStrike">
              <a:solidFill>
                <a:srgbClr val="000000"/>
              </a:solidFill>
              <a:latin typeface="Arial"/>
              <a:ea typeface="Arial"/>
              <a:cs typeface="Arial"/>
              <a:sym typeface="Arial"/>
            </a:endParaRPr>
          </a:p>
        </p:txBody>
      </p:sp>
      <p:sp>
        <p:nvSpPr>
          <p:cNvPr id="1182" name="Google Shape;1182;p13">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sp>
        <p:nvSpPr>
          <p:cNvPr id="1187" name="Google Shape;1187;p14"/>
          <p:cNvSpPr txBox="1"/>
          <p:nvPr/>
        </p:nvSpPr>
        <p:spPr>
          <a:xfrm>
            <a:off x="343558" y="293799"/>
            <a:ext cx="8456884" cy="80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2"/>
                </a:solidFill>
                <a:latin typeface="Arial"/>
                <a:ea typeface="Arial"/>
                <a:cs typeface="Arial"/>
                <a:sym typeface="Arial"/>
              </a:rPr>
              <a:t>Ποιο είναι το πιο σημαντικό πράγμα που έμαθες σήμερα;</a:t>
            </a:r>
            <a:endParaRPr b="0" i="0" sz="1400" u="none" cap="none" strike="noStrike">
              <a:solidFill>
                <a:srgbClr val="000000"/>
              </a:solidFill>
              <a:latin typeface="Arial"/>
              <a:ea typeface="Arial"/>
              <a:cs typeface="Arial"/>
              <a:sym typeface="Arial"/>
            </a:endParaRPr>
          </a:p>
        </p:txBody>
      </p:sp>
      <p:sp>
        <p:nvSpPr>
          <p:cNvPr id="1188" name="Google Shape;1188;p14">
            <a:hlinkClick r:id="rId3"/>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grpSp>
        <p:nvGrpSpPr>
          <p:cNvPr id="1193" name="Google Shape;1193;p15"/>
          <p:cNvGrpSpPr/>
          <p:nvPr/>
        </p:nvGrpSpPr>
        <p:grpSpPr>
          <a:xfrm>
            <a:off x="5925170" y="407426"/>
            <a:ext cx="2500475" cy="3984628"/>
            <a:chOff x="5925170" y="407426"/>
            <a:chExt cx="2500475" cy="3984628"/>
          </a:xfrm>
        </p:grpSpPr>
        <p:sp>
          <p:nvSpPr>
            <p:cNvPr id="1194" name="Google Shape;1194;p15"/>
            <p:cNvSpPr/>
            <p:nvPr/>
          </p:nvSpPr>
          <p:spPr>
            <a:xfrm>
              <a:off x="5925170" y="407426"/>
              <a:ext cx="2500475" cy="3984628"/>
            </a:xfrm>
            <a:custGeom>
              <a:rect b="b" l="l" r="r" t="t"/>
              <a:pathLst>
                <a:path extrusionOk="0" h="3984628" w="2500475">
                  <a:moveTo>
                    <a:pt x="2499669" y="175033"/>
                  </a:moveTo>
                  <a:cubicBezTo>
                    <a:pt x="2499669" y="84694"/>
                    <a:pt x="2427074" y="12099"/>
                    <a:pt x="2336735" y="12099"/>
                  </a:cubicBezTo>
                  <a:lnTo>
                    <a:pt x="175033" y="12099"/>
                  </a:lnTo>
                  <a:cubicBezTo>
                    <a:pt x="84694" y="12099"/>
                    <a:pt x="12099" y="84694"/>
                    <a:pt x="12099" y="175033"/>
                  </a:cubicBezTo>
                  <a:lnTo>
                    <a:pt x="12099" y="2919103"/>
                  </a:lnTo>
                  <a:cubicBezTo>
                    <a:pt x="12099" y="2946528"/>
                    <a:pt x="18552" y="2972339"/>
                    <a:pt x="29844" y="2998151"/>
                  </a:cubicBezTo>
                  <a:lnTo>
                    <a:pt x="29844" y="2998151"/>
                  </a:lnTo>
                  <a:cubicBezTo>
                    <a:pt x="34684" y="3007830"/>
                    <a:pt x="39524" y="3015896"/>
                    <a:pt x="44363" y="3023962"/>
                  </a:cubicBezTo>
                  <a:cubicBezTo>
                    <a:pt x="54043" y="3038481"/>
                    <a:pt x="65335" y="3051386"/>
                    <a:pt x="79854" y="3062679"/>
                  </a:cubicBezTo>
                  <a:lnTo>
                    <a:pt x="1152638" y="3949944"/>
                  </a:lnTo>
                  <a:cubicBezTo>
                    <a:pt x="1183289" y="3974142"/>
                    <a:pt x="1218780" y="3987048"/>
                    <a:pt x="1255884" y="3987048"/>
                  </a:cubicBezTo>
                  <a:cubicBezTo>
                    <a:pt x="1292988" y="3987048"/>
                    <a:pt x="1330091" y="3974142"/>
                    <a:pt x="1359129" y="3949944"/>
                  </a:cubicBezTo>
                  <a:lnTo>
                    <a:pt x="2431914" y="3062679"/>
                  </a:lnTo>
                  <a:cubicBezTo>
                    <a:pt x="2446433" y="3051386"/>
                    <a:pt x="2457725" y="3038481"/>
                    <a:pt x="2467404" y="3023962"/>
                  </a:cubicBezTo>
                  <a:lnTo>
                    <a:pt x="2467404" y="3023962"/>
                  </a:lnTo>
                  <a:cubicBezTo>
                    <a:pt x="2467404" y="3023962"/>
                    <a:pt x="2467404" y="3023962"/>
                    <a:pt x="2467404" y="3023962"/>
                  </a:cubicBezTo>
                  <a:cubicBezTo>
                    <a:pt x="2472244" y="3015896"/>
                    <a:pt x="2477084" y="3007830"/>
                    <a:pt x="2481923" y="2998151"/>
                  </a:cubicBezTo>
                  <a:lnTo>
                    <a:pt x="2481923" y="2998151"/>
                  </a:lnTo>
                  <a:cubicBezTo>
                    <a:pt x="2493216" y="2973952"/>
                    <a:pt x="2499669" y="2946528"/>
                    <a:pt x="2499669" y="2919103"/>
                  </a:cubicBezTo>
                  <a:lnTo>
                    <a:pt x="2499669" y="175033"/>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95" name="Google Shape;1195;p15"/>
            <p:cNvSpPr/>
            <p:nvPr/>
          </p:nvSpPr>
          <p:spPr>
            <a:xfrm>
              <a:off x="6522058" y="651021"/>
              <a:ext cx="145189" cy="193585"/>
            </a:xfrm>
            <a:custGeom>
              <a:rect b="b" l="l" r="r" t="t"/>
              <a:pathLst>
                <a:path extrusionOk="0" h="193585" w="145188">
                  <a:moveTo>
                    <a:pt x="12099" y="12099"/>
                  </a:moveTo>
                  <a:lnTo>
                    <a:pt x="86307" y="12099"/>
                  </a:lnTo>
                  <a:cubicBezTo>
                    <a:pt x="94373" y="12099"/>
                    <a:pt x="102439" y="13712"/>
                    <a:pt x="108892" y="15325"/>
                  </a:cubicBezTo>
                  <a:cubicBezTo>
                    <a:pt x="115345" y="16939"/>
                    <a:pt x="121797" y="21778"/>
                    <a:pt x="126637" y="25005"/>
                  </a:cubicBezTo>
                  <a:cubicBezTo>
                    <a:pt x="131477" y="29844"/>
                    <a:pt x="136316" y="34684"/>
                    <a:pt x="137929" y="39524"/>
                  </a:cubicBezTo>
                  <a:cubicBezTo>
                    <a:pt x="139543" y="44363"/>
                    <a:pt x="142769" y="50816"/>
                    <a:pt x="142769" y="57269"/>
                  </a:cubicBezTo>
                  <a:cubicBezTo>
                    <a:pt x="142769" y="66948"/>
                    <a:pt x="139543" y="75014"/>
                    <a:pt x="134703" y="83080"/>
                  </a:cubicBezTo>
                  <a:cubicBezTo>
                    <a:pt x="129863" y="91146"/>
                    <a:pt x="123411" y="94373"/>
                    <a:pt x="116958" y="97599"/>
                  </a:cubicBezTo>
                  <a:lnTo>
                    <a:pt x="116958" y="100826"/>
                  </a:lnTo>
                  <a:cubicBezTo>
                    <a:pt x="126637" y="104052"/>
                    <a:pt x="134703" y="110505"/>
                    <a:pt x="139543" y="116958"/>
                  </a:cubicBezTo>
                  <a:cubicBezTo>
                    <a:pt x="144382" y="125024"/>
                    <a:pt x="147609" y="133090"/>
                    <a:pt x="147609" y="144382"/>
                  </a:cubicBezTo>
                  <a:cubicBezTo>
                    <a:pt x="147609" y="152448"/>
                    <a:pt x="145995" y="158901"/>
                    <a:pt x="142769" y="165354"/>
                  </a:cubicBezTo>
                  <a:cubicBezTo>
                    <a:pt x="139543" y="171807"/>
                    <a:pt x="134703" y="176646"/>
                    <a:pt x="129863" y="181486"/>
                  </a:cubicBezTo>
                  <a:cubicBezTo>
                    <a:pt x="125024" y="186326"/>
                    <a:pt x="116958" y="189552"/>
                    <a:pt x="110505" y="191165"/>
                  </a:cubicBezTo>
                  <a:cubicBezTo>
                    <a:pt x="102439" y="192779"/>
                    <a:pt x="94373" y="194392"/>
                    <a:pt x="86307" y="194392"/>
                  </a:cubicBezTo>
                  <a:lnTo>
                    <a:pt x="12099" y="194392"/>
                  </a:lnTo>
                  <a:lnTo>
                    <a:pt x="12099" y="12099"/>
                  </a:lnTo>
                  <a:close/>
                  <a:moveTo>
                    <a:pt x="83080" y="84694"/>
                  </a:moveTo>
                  <a:cubicBezTo>
                    <a:pt x="89533" y="84694"/>
                    <a:pt x="95986" y="83080"/>
                    <a:pt x="99212" y="79854"/>
                  </a:cubicBezTo>
                  <a:cubicBezTo>
                    <a:pt x="102439" y="76627"/>
                    <a:pt x="105665" y="71788"/>
                    <a:pt x="105665" y="65335"/>
                  </a:cubicBezTo>
                  <a:cubicBezTo>
                    <a:pt x="105665" y="58882"/>
                    <a:pt x="104052" y="54043"/>
                    <a:pt x="99212" y="50816"/>
                  </a:cubicBezTo>
                  <a:cubicBezTo>
                    <a:pt x="95986" y="47590"/>
                    <a:pt x="89533" y="45976"/>
                    <a:pt x="83080" y="45976"/>
                  </a:cubicBezTo>
                  <a:lnTo>
                    <a:pt x="50816" y="45976"/>
                  </a:lnTo>
                  <a:lnTo>
                    <a:pt x="50816" y="83080"/>
                  </a:lnTo>
                  <a:lnTo>
                    <a:pt x="83080" y="83080"/>
                  </a:lnTo>
                  <a:close/>
                  <a:moveTo>
                    <a:pt x="86307" y="160514"/>
                  </a:moveTo>
                  <a:cubicBezTo>
                    <a:pt x="102439" y="160514"/>
                    <a:pt x="110505" y="154062"/>
                    <a:pt x="110505" y="139543"/>
                  </a:cubicBezTo>
                  <a:cubicBezTo>
                    <a:pt x="110505" y="125024"/>
                    <a:pt x="102439" y="118571"/>
                    <a:pt x="84694" y="118571"/>
                  </a:cubicBezTo>
                  <a:lnTo>
                    <a:pt x="50816" y="118571"/>
                  </a:lnTo>
                  <a:lnTo>
                    <a:pt x="50816" y="158901"/>
                  </a:lnTo>
                  <a:lnTo>
                    <a:pt x="86307" y="158901"/>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96" name="Google Shape;1196;p15"/>
            <p:cNvSpPr/>
            <p:nvPr/>
          </p:nvSpPr>
          <p:spPr>
            <a:xfrm>
              <a:off x="6673699" y="705870"/>
              <a:ext cx="145189" cy="145189"/>
            </a:xfrm>
            <a:custGeom>
              <a:rect b="b" l="l" r="r" t="t"/>
              <a:pathLst>
                <a:path extrusionOk="0" h="145188" w="145188">
                  <a:moveTo>
                    <a:pt x="141156" y="110505"/>
                  </a:moveTo>
                  <a:cubicBezTo>
                    <a:pt x="134703" y="121797"/>
                    <a:pt x="126637" y="129863"/>
                    <a:pt x="116958" y="136316"/>
                  </a:cubicBezTo>
                  <a:cubicBezTo>
                    <a:pt x="107278" y="142769"/>
                    <a:pt x="94373" y="145995"/>
                    <a:pt x="79854" y="145995"/>
                  </a:cubicBezTo>
                  <a:cubicBezTo>
                    <a:pt x="70175" y="145995"/>
                    <a:pt x="60495" y="144382"/>
                    <a:pt x="52429" y="141156"/>
                  </a:cubicBezTo>
                  <a:cubicBezTo>
                    <a:pt x="44363" y="137929"/>
                    <a:pt x="36297" y="133090"/>
                    <a:pt x="31458" y="126637"/>
                  </a:cubicBezTo>
                  <a:cubicBezTo>
                    <a:pt x="25005" y="120184"/>
                    <a:pt x="20165" y="113731"/>
                    <a:pt x="16939" y="105665"/>
                  </a:cubicBezTo>
                  <a:cubicBezTo>
                    <a:pt x="13712" y="97599"/>
                    <a:pt x="12099" y="87920"/>
                    <a:pt x="12099" y="78241"/>
                  </a:cubicBezTo>
                  <a:cubicBezTo>
                    <a:pt x="12099" y="68561"/>
                    <a:pt x="13712" y="60495"/>
                    <a:pt x="16939" y="52429"/>
                  </a:cubicBezTo>
                  <a:cubicBezTo>
                    <a:pt x="20165" y="44363"/>
                    <a:pt x="25005" y="37910"/>
                    <a:pt x="31458" y="31458"/>
                  </a:cubicBezTo>
                  <a:cubicBezTo>
                    <a:pt x="37910" y="25005"/>
                    <a:pt x="44363" y="20165"/>
                    <a:pt x="52429" y="16939"/>
                  </a:cubicBezTo>
                  <a:cubicBezTo>
                    <a:pt x="60495" y="13712"/>
                    <a:pt x="70175" y="12099"/>
                    <a:pt x="78241" y="12099"/>
                  </a:cubicBezTo>
                  <a:cubicBezTo>
                    <a:pt x="87920" y="12099"/>
                    <a:pt x="97599" y="13712"/>
                    <a:pt x="105665" y="16939"/>
                  </a:cubicBezTo>
                  <a:cubicBezTo>
                    <a:pt x="113731" y="20165"/>
                    <a:pt x="120184" y="25005"/>
                    <a:pt x="125024" y="31458"/>
                  </a:cubicBezTo>
                  <a:cubicBezTo>
                    <a:pt x="129863" y="37910"/>
                    <a:pt x="134703" y="44363"/>
                    <a:pt x="136316" y="52429"/>
                  </a:cubicBezTo>
                  <a:cubicBezTo>
                    <a:pt x="139543" y="60495"/>
                    <a:pt x="141156" y="68561"/>
                    <a:pt x="141156" y="78241"/>
                  </a:cubicBezTo>
                  <a:cubicBezTo>
                    <a:pt x="141156" y="79854"/>
                    <a:pt x="141156" y="81467"/>
                    <a:pt x="141156" y="83080"/>
                  </a:cubicBezTo>
                  <a:cubicBezTo>
                    <a:pt x="141156" y="84694"/>
                    <a:pt x="141156" y="86307"/>
                    <a:pt x="141156" y="86307"/>
                  </a:cubicBezTo>
                  <a:cubicBezTo>
                    <a:pt x="141156" y="87920"/>
                    <a:pt x="141156" y="87920"/>
                    <a:pt x="141156" y="89533"/>
                  </a:cubicBezTo>
                  <a:lnTo>
                    <a:pt x="49203" y="89533"/>
                  </a:lnTo>
                  <a:cubicBezTo>
                    <a:pt x="50816" y="97599"/>
                    <a:pt x="55656" y="104052"/>
                    <a:pt x="60495" y="107278"/>
                  </a:cubicBezTo>
                  <a:cubicBezTo>
                    <a:pt x="65335" y="110505"/>
                    <a:pt x="73401" y="113731"/>
                    <a:pt x="79854" y="113731"/>
                  </a:cubicBezTo>
                  <a:cubicBezTo>
                    <a:pt x="86307" y="113731"/>
                    <a:pt x="92760" y="112118"/>
                    <a:pt x="97599" y="108892"/>
                  </a:cubicBezTo>
                  <a:cubicBezTo>
                    <a:pt x="102439" y="105665"/>
                    <a:pt x="105665" y="102439"/>
                    <a:pt x="108892" y="97599"/>
                  </a:cubicBezTo>
                  <a:lnTo>
                    <a:pt x="141156" y="110505"/>
                  </a:lnTo>
                  <a:close/>
                  <a:moveTo>
                    <a:pt x="107278" y="60495"/>
                  </a:moveTo>
                  <a:cubicBezTo>
                    <a:pt x="107278" y="58882"/>
                    <a:pt x="105665" y="55656"/>
                    <a:pt x="104052" y="54043"/>
                  </a:cubicBezTo>
                  <a:cubicBezTo>
                    <a:pt x="102439" y="52429"/>
                    <a:pt x="100826" y="49203"/>
                    <a:pt x="99212" y="47590"/>
                  </a:cubicBezTo>
                  <a:cubicBezTo>
                    <a:pt x="97599" y="45976"/>
                    <a:pt x="94373" y="44363"/>
                    <a:pt x="91146" y="42750"/>
                  </a:cubicBezTo>
                  <a:cubicBezTo>
                    <a:pt x="87920" y="41137"/>
                    <a:pt x="84694" y="41137"/>
                    <a:pt x="79854" y="41137"/>
                  </a:cubicBezTo>
                  <a:cubicBezTo>
                    <a:pt x="73401" y="41137"/>
                    <a:pt x="68561" y="42750"/>
                    <a:pt x="63722" y="45976"/>
                  </a:cubicBezTo>
                  <a:cubicBezTo>
                    <a:pt x="58882" y="49203"/>
                    <a:pt x="54043" y="54043"/>
                    <a:pt x="52429" y="60495"/>
                  </a:cubicBezTo>
                  <a:lnTo>
                    <a:pt x="107278" y="60495"/>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97" name="Google Shape;1197;p15"/>
            <p:cNvSpPr/>
            <p:nvPr/>
          </p:nvSpPr>
          <p:spPr>
            <a:xfrm>
              <a:off x="6881803" y="651021"/>
              <a:ext cx="64528" cy="193585"/>
            </a:xfrm>
            <a:custGeom>
              <a:rect b="b" l="l" r="r" t="t"/>
              <a:pathLst>
                <a:path extrusionOk="0" h="193585" w="64528">
                  <a:moveTo>
                    <a:pt x="12099" y="12099"/>
                  </a:moveTo>
                  <a:lnTo>
                    <a:pt x="52429" y="12099"/>
                  </a:lnTo>
                  <a:lnTo>
                    <a:pt x="52429" y="196005"/>
                  </a:lnTo>
                  <a:lnTo>
                    <a:pt x="12099" y="196005"/>
                  </a:lnTo>
                  <a:lnTo>
                    <a:pt x="12099" y="12099"/>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98" name="Google Shape;1198;p15"/>
            <p:cNvSpPr/>
            <p:nvPr/>
          </p:nvSpPr>
          <p:spPr>
            <a:xfrm>
              <a:off x="6954398" y="705870"/>
              <a:ext cx="145189" cy="145189"/>
            </a:xfrm>
            <a:custGeom>
              <a:rect b="b" l="l" r="r" t="t"/>
              <a:pathLst>
                <a:path extrusionOk="0" h="145188" w="145188">
                  <a:moveTo>
                    <a:pt x="45977" y="31458"/>
                  </a:moveTo>
                  <a:lnTo>
                    <a:pt x="49203" y="31458"/>
                  </a:lnTo>
                  <a:cubicBezTo>
                    <a:pt x="57269" y="18552"/>
                    <a:pt x="70175" y="12099"/>
                    <a:pt x="87920" y="12099"/>
                  </a:cubicBezTo>
                  <a:cubicBezTo>
                    <a:pt x="104052" y="12099"/>
                    <a:pt x="115344" y="16939"/>
                    <a:pt x="123411" y="26618"/>
                  </a:cubicBezTo>
                  <a:cubicBezTo>
                    <a:pt x="131477" y="36297"/>
                    <a:pt x="134703" y="49203"/>
                    <a:pt x="134703" y="66948"/>
                  </a:cubicBezTo>
                  <a:lnTo>
                    <a:pt x="134703" y="141156"/>
                  </a:lnTo>
                  <a:lnTo>
                    <a:pt x="95986" y="141156"/>
                  </a:lnTo>
                  <a:lnTo>
                    <a:pt x="95986" y="70175"/>
                  </a:lnTo>
                  <a:cubicBezTo>
                    <a:pt x="95986" y="63722"/>
                    <a:pt x="94373" y="57269"/>
                    <a:pt x="91146" y="54043"/>
                  </a:cubicBezTo>
                  <a:cubicBezTo>
                    <a:pt x="87920" y="50816"/>
                    <a:pt x="83080" y="47590"/>
                    <a:pt x="76628" y="47590"/>
                  </a:cubicBezTo>
                  <a:cubicBezTo>
                    <a:pt x="68561" y="47590"/>
                    <a:pt x="60495" y="50816"/>
                    <a:pt x="57269" y="57269"/>
                  </a:cubicBezTo>
                  <a:cubicBezTo>
                    <a:pt x="54043" y="63722"/>
                    <a:pt x="50816" y="73401"/>
                    <a:pt x="50816" y="83080"/>
                  </a:cubicBezTo>
                  <a:lnTo>
                    <a:pt x="50816" y="141156"/>
                  </a:lnTo>
                  <a:lnTo>
                    <a:pt x="12099" y="141156"/>
                  </a:lnTo>
                  <a:lnTo>
                    <a:pt x="12099" y="15326"/>
                  </a:lnTo>
                  <a:lnTo>
                    <a:pt x="47590" y="15326"/>
                  </a:lnTo>
                  <a:lnTo>
                    <a:pt x="47590" y="31458"/>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199" name="Google Shape;1199;p15"/>
            <p:cNvSpPr/>
            <p:nvPr/>
          </p:nvSpPr>
          <p:spPr>
            <a:xfrm>
              <a:off x="7086681" y="670379"/>
              <a:ext cx="112925" cy="177453"/>
            </a:xfrm>
            <a:custGeom>
              <a:rect b="b" l="l" r="r" t="t"/>
              <a:pathLst>
                <a:path extrusionOk="0" h="177453" w="112924">
                  <a:moveTo>
                    <a:pt x="34684" y="83080"/>
                  </a:moveTo>
                  <a:lnTo>
                    <a:pt x="12099" y="83080"/>
                  </a:lnTo>
                  <a:lnTo>
                    <a:pt x="12099" y="50816"/>
                  </a:lnTo>
                  <a:lnTo>
                    <a:pt x="34684" y="50816"/>
                  </a:lnTo>
                  <a:lnTo>
                    <a:pt x="34684" y="12099"/>
                  </a:lnTo>
                  <a:lnTo>
                    <a:pt x="73401" y="12099"/>
                  </a:lnTo>
                  <a:lnTo>
                    <a:pt x="73401" y="50816"/>
                  </a:lnTo>
                  <a:lnTo>
                    <a:pt x="104052" y="50816"/>
                  </a:lnTo>
                  <a:lnTo>
                    <a:pt x="104052" y="83080"/>
                  </a:lnTo>
                  <a:lnTo>
                    <a:pt x="73401" y="83080"/>
                  </a:lnTo>
                  <a:lnTo>
                    <a:pt x="73401" y="126637"/>
                  </a:lnTo>
                  <a:cubicBezTo>
                    <a:pt x="73401" y="129863"/>
                    <a:pt x="73401" y="131477"/>
                    <a:pt x="75014" y="134703"/>
                  </a:cubicBezTo>
                  <a:cubicBezTo>
                    <a:pt x="75014" y="136316"/>
                    <a:pt x="76627" y="139543"/>
                    <a:pt x="78241" y="141156"/>
                  </a:cubicBezTo>
                  <a:cubicBezTo>
                    <a:pt x="81467" y="142769"/>
                    <a:pt x="84694" y="144382"/>
                    <a:pt x="87920" y="144382"/>
                  </a:cubicBezTo>
                  <a:cubicBezTo>
                    <a:pt x="91146" y="144382"/>
                    <a:pt x="92760" y="144382"/>
                    <a:pt x="94373" y="142769"/>
                  </a:cubicBezTo>
                  <a:cubicBezTo>
                    <a:pt x="95986" y="142769"/>
                    <a:pt x="97599" y="141156"/>
                    <a:pt x="99212" y="139543"/>
                  </a:cubicBezTo>
                  <a:lnTo>
                    <a:pt x="110505" y="173420"/>
                  </a:lnTo>
                  <a:cubicBezTo>
                    <a:pt x="105665" y="175033"/>
                    <a:pt x="100826" y="176646"/>
                    <a:pt x="95986" y="178260"/>
                  </a:cubicBezTo>
                  <a:cubicBezTo>
                    <a:pt x="91146" y="179873"/>
                    <a:pt x="84694" y="179873"/>
                    <a:pt x="79854" y="179873"/>
                  </a:cubicBezTo>
                  <a:cubicBezTo>
                    <a:pt x="66948" y="179873"/>
                    <a:pt x="55656" y="175033"/>
                    <a:pt x="47590" y="168580"/>
                  </a:cubicBezTo>
                  <a:cubicBezTo>
                    <a:pt x="42750" y="163741"/>
                    <a:pt x="39524" y="158901"/>
                    <a:pt x="37910" y="152448"/>
                  </a:cubicBezTo>
                  <a:cubicBezTo>
                    <a:pt x="36297" y="145996"/>
                    <a:pt x="34684" y="139543"/>
                    <a:pt x="34684" y="131477"/>
                  </a:cubicBezTo>
                  <a:lnTo>
                    <a:pt x="34684" y="83080"/>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00" name="Google Shape;1200;p15"/>
            <p:cNvSpPr/>
            <p:nvPr/>
          </p:nvSpPr>
          <p:spPr>
            <a:xfrm>
              <a:off x="7193153" y="705870"/>
              <a:ext cx="145189" cy="145189"/>
            </a:xfrm>
            <a:custGeom>
              <a:rect b="b" l="l" r="r" t="t"/>
              <a:pathLst>
                <a:path extrusionOk="0" h="145188" w="145188">
                  <a:moveTo>
                    <a:pt x="141156" y="110505"/>
                  </a:moveTo>
                  <a:cubicBezTo>
                    <a:pt x="134703" y="121797"/>
                    <a:pt x="126637" y="129863"/>
                    <a:pt x="116958" y="136316"/>
                  </a:cubicBezTo>
                  <a:cubicBezTo>
                    <a:pt x="107278" y="142769"/>
                    <a:pt x="94373" y="145995"/>
                    <a:pt x="79854" y="145995"/>
                  </a:cubicBezTo>
                  <a:cubicBezTo>
                    <a:pt x="70175" y="145995"/>
                    <a:pt x="60495" y="144382"/>
                    <a:pt x="52429" y="141156"/>
                  </a:cubicBezTo>
                  <a:cubicBezTo>
                    <a:pt x="44363" y="137929"/>
                    <a:pt x="36297" y="133090"/>
                    <a:pt x="31458" y="126637"/>
                  </a:cubicBezTo>
                  <a:cubicBezTo>
                    <a:pt x="25005" y="120184"/>
                    <a:pt x="20165" y="113731"/>
                    <a:pt x="16939" y="105665"/>
                  </a:cubicBezTo>
                  <a:cubicBezTo>
                    <a:pt x="13712" y="97599"/>
                    <a:pt x="12099" y="87920"/>
                    <a:pt x="12099" y="78241"/>
                  </a:cubicBezTo>
                  <a:cubicBezTo>
                    <a:pt x="12099" y="68561"/>
                    <a:pt x="13712" y="60495"/>
                    <a:pt x="16939" y="52429"/>
                  </a:cubicBezTo>
                  <a:cubicBezTo>
                    <a:pt x="20165" y="44363"/>
                    <a:pt x="25005" y="37910"/>
                    <a:pt x="31458" y="31458"/>
                  </a:cubicBezTo>
                  <a:cubicBezTo>
                    <a:pt x="37910" y="25005"/>
                    <a:pt x="44363" y="20165"/>
                    <a:pt x="52429" y="16939"/>
                  </a:cubicBezTo>
                  <a:cubicBezTo>
                    <a:pt x="60495" y="13712"/>
                    <a:pt x="70175" y="12099"/>
                    <a:pt x="78241" y="12099"/>
                  </a:cubicBezTo>
                  <a:cubicBezTo>
                    <a:pt x="87920" y="12099"/>
                    <a:pt x="97599" y="13712"/>
                    <a:pt x="105665" y="16939"/>
                  </a:cubicBezTo>
                  <a:cubicBezTo>
                    <a:pt x="113731" y="20165"/>
                    <a:pt x="120184" y="25005"/>
                    <a:pt x="125024" y="31458"/>
                  </a:cubicBezTo>
                  <a:cubicBezTo>
                    <a:pt x="129863" y="37910"/>
                    <a:pt x="134703" y="44363"/>
                    <a:pt x="136316" y="52429"/>
                  </a:cubicBezTo>
                  <a:cubicBezTo>
                    <a:pt x="139543" y="60495"/>
                    <a:pt x="141156" y="68561"/>
                    <a:pt x="141156" y="78241"/>
                  </a:cubicBezTo>
                  <a:cubicBezTo>
                    <a:pt x="141156" y="79854"/>
                    <a:pt x="141156" y="81467"/>
                    <a:pt x="141156" y="83080"/>
                  </a:cubicBezTo>
                  <a:cubicBezTo>
                    <a:pt x="141156" y="84694"/>
                    <a:pt x="141156" y="86307"/>
                    <a:pt x="141156" y="86307"/>
                  </a:cubicBezTo>
                  <a:cubicBezTo>
                    <a:pt x="141156" y="87920"/>
                    <a:pt x="141156" y="87920"/>
                    <a:pt x="141156" y="89533"/>
                  </a:cubicBezTo>
                  <a:lnTo>
                    <a:pt x="49203" y="89533"/>
                  </a:lnTo>
                  <a:cubicBezTo>
                    <a:pt x="50816" y="97599"/>
                    <a:pt x="55656" y="104052"/>
                    <a:pt x="60495" y="107278"/>
                  </a:cubicBezTo>
                  <a:cubicBezTo>
                    <a:pt x="65335" y="110505"/>
                    <a:pt x="73401" y="113731"/>
                    <a:pt x="79854" y="113731"/>
                  </a:cubicBezTo>
                  <a:cubicBezTo>
                    <a:pt x="86307" y="113731"/>
                    <a:pt x="92760" y="112118"/>
                    <a:pt x="97599" y="108892"/>
                  </a:cubicBezTo>
                  <a:cubicBezTo>
                    <a:pt x="102439" y="105665"/>
                    <a:pt x="105665" y="102439"/>
                    <a:pt x="108892" y="97599"/>
                  </a:cubicBezTo>
                  <a:lnTo>
                    <a:pt x="141156" y="110505"/>
                  </a:lnTo>
                  <a:close/>
                  <a:moveTo>
                    <a:pt x="107278" y="60495"/>
                  </a:moveTo>
                  <a:cubicBezTo>
                    <a:pt x="107278" y="58882"/>
                    <a:pt x="105665" y="55656"/>
                    <a:pt x="104052" y="54043"/>
                  </a:cubicBezTo>
                  <a:cubicBezTo>
                    <a:pt x="102439" y="52429"/>
                    <a:pt x="100826" y="49203"/>
                    <a:pt x="99212" y="47590"/>
                  </a:cubicBezTo>
                  <a:cubicBezTo>
                    <a:pt x="97599" y="45976"/>
                    <a:pt x="94373" y="44363"/>
                    <a:pt x="91146" y="42750"/>
                  </a:cubicBezTo>
                  <a:cubicBezTo>
                    <a:pt x="87920" y="41137"/>
                    <a:pt x="84694" y="41137"/>
                    <a:pt x="79854" y="41137"/>
                  </a:cubicBezTo>
                  <a:cubicBezTo>
                    <a:pt x="73401" y="41137"/>
                    <a:pt x="68561" y="42750"/>
                    <a:pt x="63722" y="45976"/>
                  </a:cubicBezTo>
                  <a:cubicBezTo>
                    <a:pt x="58882" y="49203"/>
                    <a:pt x="54043" y="54043"/>
                    <a:pt x="52429" y="60495"/>
                  </a:cubicBezTo>
                  <a:lnTo>
                    <a:pt x="107278" y="60495"/>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01" name="Google Shape;1201;p15"/>
            <p:cNvSpPr/>
            <p:nvPr/>
          </p:nvSpPr>
          <p:spPr>
            <a:xfrm>
              <a:off x="7341568" y="704257"/>
              <a:ext cx="112925" cy="145189"/>
            </a:xfrm>
            <a:custGeom>
              <a:rect b="b" l="l" r="r" t="t"/>
              <a:pathLst>
                <a:path extrusionOk="0" h="145188" w="112924">
                  <a:moveTo>
                    <a:pt x="13712" y="16939"/>
                  </a:moveTo>
                  <a:lnTo>
                    <a:pt x="49203" y="16939"/>
                  </a:lnTo>
                  <a:lnTo>
                    <a:pt x="49203" y="33071"/>
                  </a:lnTo>
                  <a:lnTo>
                    <a:pt x="52429" y="33071"/>
                  </a:lnTo>
                  <a:cubicBezTo>
                    <a:pt x="55656" y="28231"/>
                    <a:pt x="60495" y="23392"/>
                    <a:pt x="66948" y="18552"/>
                  </a:cubicBezTo>
                  <a:cubicBezTo>
                    <a:pt x="73401" y="15326"/>
                    <a:pt x="79854" y="12099"/>
                    <a:pt x="87920" y="12099"/>
                  </a:cubicBezTo>
                  <a:cubicBezTo>
                    <a:pt x="92760" y="12099"/>
                    <a:pt x="95986" y="12099"/>
                    <a:pt x="99212" y="13712"/>
                  </a:cubicBezTo>
                  <a:cubicBezTo>
                    <a:pt x="102439" y="15326"/>
                    <a:pt x="105665" y="15326"/>
                    <a:pt x="107278" y="16939"/>
                  </a:cubicBezTo>
                  <a:lnTo>
                    <a:pt x="97599" y="50816"/>
                  </a:lnTo>
                  <a:cubicBezTo>
                    <a:pt x="95986" y="49203"/>
                    <a:pt x="92760" y="49203"/>
                    <a:pt x="91146" y="47590"/>
                  </a:cubicBezTo>
                  <a:cubicBezTo>
                    <a:pt x="87920" y="47590"/>
                    <a:pt x="84694" y="45976"/>
                    <a:pt x="81467" y="45976"/>
                  </a:cubicBezTo>
                  <a:cubicBezTo>
                    <a:pt x="71788" y="45976"/>
                    <a:pt x="65335" y="49203"/>
                    <a:pt x="58882" y="55656"/>
                  </a:cubicBezTo>
                  <a:cubicBezTo>
                    <a:pt x="54043" y="62109"/>
                    <a:pt x="50816" y="71788"/>
                    <a:pt x="50816" y="81467"/>
                  </a:cubicBezTo>
                  <a:lnTo>
                    <a:pt x="50816" y="139543"/>
                  </a:lnTo>
                  <a:lnTo>
                    <a:pt x="12099" y="139543"/>
                  </a:lnTo>
                  <a:lnTo>
                    <a:pt x="12099" y="16939"/>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02" name="Google Shape;1202;p15"/>
            <p:cNvSpPr/>
            <p:nvPr/>
          </p:nvSpPr>
          <p:spPr>
            <a:xfrm>
              <a:off x="7452880" y="705870"/>
              <a:ext cx="145189" cy="145189"/>
            </a:xfrm>
            <a:custGeom>
              <a:rect b="b" l="l" r="r" t="t"/>
              <a:pathLst>
                <a:path extrusionOk="0" h="145188" w="145188">
                  <a:moveTo>
                    <a:pt x="45977" y="31458"/>
                  </a:moveTo>
                  <a:lnTo>
                    <a:pt x="49203" y="31458"/>
                  </a:lnTo>
                  <a:cubicBezTo>
                    <a:pt x="57269" y="18552"/>
                    <a:pt x="70175" y="12099"/>
                    <a:pt x="87920" y="12099"/>
                  </a:cubicBezTo>
                  <a:cubicBezTo>
                    <a:pt x="104052" y="12099"/>
                    <a:pt x="115345" y="16939"/>
                    <a:pt x="123411" y="26618"/>
                  </a:cubicBezTo>
                  <a:cubicBezTo>
                    <a:pt x="131477" y="36297"/>
                    <a:pt x="134703" y="49203"/>
                    <a:pt x="134703" y="66948"/>
                  </a:cubicBezTo>
                  <a:lnTo>
                    <a:pt x="134703" y="141156"/>
                  </a:lnTo>
                  <a:lnTo>
                    <a:pt x="95986" y="141156"/>
                  </a:lnTo>
                  <a:lnTo>
                    <a:pt x="95986" y="70175"/>
                  </a:lnTo>
                  <a:cubicBezTo>
                    <a:pt x="95986" y="63722"/>
                    <a:pt x="94373" y="57269"/>
                    <a:pt x="91146" y="54043"/>
                  </a:cubicBezTo>
                  <a:cubicBezTo>
                    <a:pt x="87920" y="50816"/>
                    <a:pt x="83080" y="47590"/>
                    <a:pt x="76627" y="47590"/>
                  </a:cubicBezTo>
                  <a:cubicBezTo>
                    <a:pt x="68561" y="47590"/>
                    <a:pt x="60495" y="50816"/>
                    <a:pt x="57269" y="57269"/>
                  </a:cubicBezTo>
                  <a:cubicBezTo>
                    <a:pt x="54043" y="63722"/>
                    <a:pt x="50816" y="73401"/>
                    <a:pt x="50816" y="83080"/>
                  </a:cubicBezTo>
                  <a:lnTo>
                    <a:pt x="50816" y="141156"/>
                  </a:lnTo>
                  <a:lnTo>
                    <a:pt x="12099" y="141156"/>
                  </a:lnTo>
                  <a:lnTo>
                    <a:pt x="12099" y="15326"/>
                  </a:lnTo>
                  <a:lnTo>
                    <a:pt x="47590" y="15326"/>
                  </a:lnTo>
                  <a:lnTo>
                    <a:pt x="47590" y="31458"/>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03" name="Google Shape;1203;p15"/>
            <p:cNvSpPr/>
            <p:nvPr/>
          </p:nvSpPr>
          <p:spPr>
            <a:xfrm>
              <a:off x="7593229" y="705870"/>
              <a:ext cx="145189" cy="145189"/>
            </a:xfrm>
            <a:custGeom>
              <a:rect b="b" l="l" r="r" t="t"/>
              <a:pathLst>
                <a:path extrusionOk="0" h="145188" w="145188">
                  <a:moveTo>
                    <a:pt x="141156" y="110505"/>
                  </a:moveTo>
                  <a:cubicBezTo>
                    <a:pt x="134703" y="121797"/>
                    <a:pt x="126637" y="129863"/>
                    <a:pt x="116958" y="136316"/>
                  </a:cubicBezTo>
                  <a:cubicBezTo>
                    <a:pt x="107278" y="142769"/>
                    <a:pt x="94373" y="145995"/>
                    <a:pt x="79854" y="145995"/>
                  </a:cubicBezTo>
                  <a:cubicBezTo>
                    <a:pt x="70175" y="145995"/>
                    <a:pt x="60495" y="144382"/>
                    <a:pt x="52429" y="141156"/>
                  </a:cubicBezTo>
                  <a:cubicBezTo>
                    <a:pt x="44363" y="137929"/>
                    <a:pt x="36297" y="133090"/>
                    <a:pt x="31458" y="126637"/>
                  </a:cubicBezTo>
                  <a:cubicBezTo>
                    <a:pt x="25005" y="120184"/>
                    <a:pt x="20165" y="113731"/>
                    <a:pt x="16939" y="105665"/>
                  </a:cubicBezTo>
                  <a:cubicBezTo>
                    <a:pt x="13712" y="97599"/>
                    <a:pt x="12099" y="87920"/>
                    <a:pt x="12099" y="78241"/>
                  </a:cubicBezTo>
                  <a:cubicBezTo>
                    <a:pt x="12099" y="68561"/>
                    <a:pt x="13712" y="60495"/>
                    <a:pt x="16939" y="52429"/>
                  </a:cubicBezTo>
                  <a:cubicBezTo>
                    <a:pt x="20165" y="44363"/>
                    <a:pt x="25005" y="37910"/>
                    <a:pt x="31458" y="31458"/>
                  </a:cubicBezTo>
                  <a:cubicBezTo>
                    <a:pt x="37910" y="25005"/>
                    <a:pt x="44363" y="20165"/>
                    <a:pt x="52429" y="16939"/>
                  </a:cubicBezTo>
                  <a:cubicBezTo>
                    <a:pt x="60495" y="13712"/>
                    <a:pt x="70175" y="12099"/>
                    <a:pt x="78241" y="12099"/>
                  </a:cubicBezTo>
                  <a:cubicBezTo>
                    <a:pt x="87920" y="12099"/>
                    <a:pt x="97599" y="13712"/>
                    <a:pt x="105665" y="16939"/>
                  </a:cubicBezTo>
                  <a:cubicBezTo>
                    <a:pt x="113731" y="20165"/>
                    <a:pt x="120184" y="25005"/>
                    <a:pt x="125024" y="31458"/>
                  </a:cubicBezTo>
                  <a:cubicBezTo>
                    <a:pt x="129863" y="37910"/>
                    <a:pt x="134703" y="44363"/>
                    <a:pt x="136316" y="52429"/>
                  </a:cubicBezTo>
                  <a:cubicBezTo>
                    <a:pt x="139543" y="60495"/>
                    <a:pt x="141156" y="68561"/>
                    <a:pt x="141156" y="78241"/>
                  </a:cubicBezTo>
                  <a:cubicBezTo>
                    <a:pt x="141156" y="79854"/>
                    <a:pt x="141156" y="81467"/>
                    <a:pt x="141156" y="83080"/>
                  </a:cubicBezTo>
                  <a:cubicBezTo>
                    <a:pt x="141156" y="84694"/>
                    <a:pt x="141156" y="86307"/>
                    <a:pt x="141156" y="86307"/>
                  </a:cubicBezTo>
                  <a:cubicBezTo>
                    <a:pt x="141156" y="87920"/>
                    <a:pt x="141156" y="87920"/>
                    <a:pt x="141156" y="89533"/>
                  </a:cubicBezTo>
                  <a:lnTo>
                    <a:pt x="49203" y="89533"/>
                  </a:lnTo>
                  <a:cubicBezTo>
                    <a:pt x="50816" y="97599"/>
                    <a:pt x="55656" y="104052"/>
                    <a:pt x="60495" y="107278"/>
                  </a:cubicBezTo>
                  <a:cubicBezTo>
                    <a:pt x="66948" y="110505"/>
                    <a:pt x="73401" y="113731"/>
                    <a:pt x="79854" y="113731"/>
                  </a:cubicBezTo>
                  <a:cubicBezTo>
                    <a:pt x="86307" y="113731"/>
                    <a:pt x="92760" y="112118"/>
                    <a:pt x="97599" y="108892"/>
                  </a:cubicBezTo>
                  <a:cubicBezTo>
                    <a:pt x="102439" y="105665"/>
                    <a:pt x="105665" y="102439"/>
                    <a:pt x="108892" y="97599"/>
                  </a:cubicBezTo>
                  <a:lnTo>
                    <a:pt x="141156" y="110505"/>
                  </a:lnTo>
                  <a:close/>
                  <a:moveTo>
                    <a:pt x="107278" y="60495"/>
                  </a:moveTo>
                  <a:cubicBezTo>
                    <a:pt x="107278" y="58882"/>
                    <a:pt x="105665" y="55656"/>
                    <a:pt x="104052" y="54043"/>
                  </a:cubicBezTo>
                  <a:cubicBezTo>
                    <a:pt x="102439" y="52429"/>
                    <a:pt x="100826" y="49203"/>
                    <a:pt x="99212" y="47590"/>
                  </a:cubicBezTo>
                  <a:cubicBezTo>
                    <a:pt x="97599" y="45976"/>
                    <a:pt x="94373" y="44363"/>
                    <a:pt x="91146" y="42750"/>
                  </a:cubicBezTo>
                  <a:cubicBezTo>
                    <a:pt x="87920" y="41137"/>
                    <a:pt x="84694" y="41137"/>
                    <a:pt x="79854" y="41137"/>
                  </a:cubicBezTo>
                  <a:cubicBezTo>
                    <a:pt x="73401" y="41137"/>
                    <a:pt x="68561" y="42750"/>
                    <a:pt x="63722" y="45976"/>
                  </a:cubicBezTo>
                  <a:cubicBezTo>
                    <a:pt x="58882" y="49203"/>
                    <a:pt x="54043" y="54043"/>
                    <a:pt x="52429" y="60495"/>
                  </a:cubicBezTo>
                  <a:lnTo>
                    <a:pt x="107278" y="60495"/>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04" name="Google Shape;1204;p15"/>
            <p:cNvSpPr/>
            <p:nvPr/>
          </p:nvSpPr>
          <p:spPr>
            <a:xfrm>
              <a:off x="7730352" y="670379"/>
              <a:ext cx="112925" cy="177453"/>
            </a:xfrm>
            <a:custGeom>
              <a:rect b="b" l="l" r="r" t="t"/>
              <a:pathLst>
                <a:path extrusionOk="0" h="177453" w="112924">
                  <a:moveTo>
                    <a:pt x="34684" y="83080"/>
                  </a:moveTo>
                  <a:lnTo>
                    <a:pt x="12099" y="83080"/>
                  </a:lnTo>
                  <a:lnTo>
                    <a:pt x="12099" y="50816"/>
                  </a:lnTo>
                  <a:lnTo>
                    <a:pt x="34684" y="50816"/>
                  </a:lnTo>
                  <a:lnTo>
                    <a:pt x="34684" y="12099"/>
                  </a:lnTo>
                  <a:lnTo>
                    <a:pt x="73401" y="12099"/>
                  </a:lnTo>
                  <a:lnTo>
                    <a:pt x="73401" y="50816"/>
                  </a:lnTo>
                  <a:lnTo>
                    <a:pt x="104052" y="50816"/>
                  </a:lnTo>
                  <a:lnTo>
                    <a:pt x="104052" y="83080"/>
                  </a:lnTo>
                  <a:lnTo>
                    <a:pt x="73401" y="83080"/>
                  </a:lnTo>
                  <a:lnTo>
                    <a:pt x="73401" y="126637"/>
                  </a:lnTo>
                  <a:cubicBezTo>
                    <a:pt x="73401" y="129863"/>
                    <a:pt x="73401" y="131477"/>
                    <a:pt x="75014" y="134703"/>
                  </a:cubicBezTo>
                  <a:cubicBezTo>
                    <a:pt x="75014" y="136316"/>
                    <a:pt x="76627" y="139543"/>
                    <a:pt x="78241" y="141156"/>
                  </a:cubicBezTo>
                  <a:cubicBezTo>
                    <a:pt x="81467" y="142769"/>
                    <a:pt x="84694" y="144382"/>
                    <a:pt x="87920" y="144382"/>
                  </a:cubicBezTo>
                  <a:cubicBezTo>
                    <a:pt x="91146" y="144382"/>
                    <a:pt x="92760" y="144382"/>
                    <a:pt x="94373" y="142769"/>
                  </a:cubicBezTo>
                  <a:cubicBezTo>
                    <a:pt x="95986" y="142769"/>
                    <a:pt x="97599" y="141156"/>
                    <a:pt x="99212" y="139543"/>
                  </a:cubicBezTo>
                  <a:lnTo>
                    <a:pt x="110505" y="173420"/>
                  </a:lnTo>
                  <a:cubicBezTo>
                    <a:pt x="105665" y="175033"/>
                    <a:pt x="100826" y="176646"/>
                    <a:pt x="95986" y="178260"/>
                  </a:cubicBezTo>
                  <a:cubicBezTo>
                    <a:pt x="91146" y="179873"/>
                    <a:pt x="84694" y="179873"/>
                    <a:pt x="79854" y="179873"/>
                  </a:cubicBezTo>
                  <a:cubicBezTo>
                    <a:pt x="66948" y="179873"/>
                    <a:pt x="55656" y="175033"/>
                    <a:pt x="47590" y="168580"/>
                  </a:cubicBezTo>
                  <a:cubicBezTo>
                    <a:pt x="42750" y="163741"/>
                    <a:pt x="39524" y="158901"/>
                    <a:pt x="37910" y="152448"/>
                  </a:cubicBezTo>
                  <a:cubicBezTo>
                    <a:pt x="36297" y="145996"/>
                    <a:pt x="34684" y="139543"/>
                    <a:pt x="34684" y="131477"/>
                  </a:cubicBezTo>
                  <a:lnTo>
                    <a:pt x="34684" y="83080"/>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05" name="Google Shape;1205;p15"/>
            <p:cNvSpPr/>
            <p:nvPr/>
          </p:nvSpPr>
          <p:spPr>
            <a:xfrm>
              <a:off x="6778558" y="902681"/>
              <a:ext cx="145189" cy="209717"/>
            </a:xfrm>
            <a:custGeom>
              <a:rect b="b" l="l" r="r" t="t"/>
              <a:pathLst>
                <a:path extrusionOk="0" h="209717" w="145188">
                  <a:moveTo>
                    <a:pt x="81467" y="205684"/>
                  </a:moveTo>
                  <a:cubicBezTo>
                    <a:pt x="63722" y="205684"/>
                    <a:pt x="49203" y="200845"/>
                    <a:pt x="37910" y="191165"/>
                  </a:cubicBezTo>
                  <a:cubicBezTo>
                    <a:pt x="25005" y="181486"/>
                    <a:pt x="16939" y="168580"/>
                    <a:pt x="12099" y="152448"/>
                  </a:cubicBezTo>
                  <a:lnTo>
                    <a:pt x="49203" y="137929"/>
                  </a:lnTo>
                  <a:cubicBezTo>
                    <a:pt x="50816" y="145995"/>
                    <a:pt x="55656" y="154062"/>
                    <a:pt x="60495" y="158901"/>
                  </a:cubicBezTo>
                  <a:cubicBezTo>
                    <a:pt x="65335" y="163741"/>
                    <a:pt x="73401" y="166967"/>
                    <a:pt x="83080" y="166967"/>
                  </a:cubicBezTo>
                  <a:cubicBezTo>
                    <a:pt x="86307" y="166967"/>
                    <a:pt x="89533" y="166967"/>
                    <a:pt x="91146" y="165354"/>
                  </a:cubicBezTo>
                  <a:cubicBezTo>
                    <a:pt x="94373" y="165354"/>
                    <a:pt x="95986" y="163741"/>
                    <a:pt x="99212" y="162128"/>
                  </a:cubicBezTo>
                  <a:cubicBezTo>
                    <a:pt x="100826" y="160514"/>
                    <a:pt x="102439" y="158901"/>
                    <a:pt x="104052" y="157288"/>
                  </a:cubicBezTo>
                  <a:cubicBezTo>
                    <a:pt x="105665" y="155675"/>
                    <a:pt x="105665" y="152448"/>
                    <a:pt x="105665" y="149222"/>
                  </a:cubicBezTo>
                  <a:cubicBezTo>
                    <a:pt x="105665" y="145995"/>
                    <a:pt x="105665" y="144382"/>
                    <a:pt x="104052" y="141156"/>
                  </a:cubicBezTo>
                  <a:cubicBezTo>
                    <a:pt x="102439" y="137929"/>
                    <a:pt x="100826" y="136316"/>
                    <a:pt x="99212" y="134703"/>
                  </a:cubicBezTo>
                  <a:cubicBezTo>
                    <a:pt x="95986" y="133090"/>
                    <a:pt x="92760" y="129863"/>
                    <a:pt x="89533" y="128250"/>
                  </a:cubicBezTo>
                  <a:cubicBezTo>
                    <a:pt x="84694" y="126637"/>
                    <a:pt x="79854" y="123411"/>
                    <a:pt x="73401" y="121797"/>
                  </a:cubicBezTo>
                  <a:lnTo>
                    <a:pt x="62109" y="116958"/>
                  </a:lnTo>
                  <a:cubicBezTo>
                    <a:pt x="57269" y="115344"/>
                    <a:pt x="52429" y="112118"/>
                    <a:pt x="47590" y="110505"/>
                  </a:cubicBezTo>
                  <a:cubicBezTo>
                    <a:pt x="42750" y="107278"/>
                    <a:pt x="37910" y="104052"/>
                    <a:pt x="33071" y="99212"/>
                  </a:cubicBezTo>
                  <a:cubicBezTo>
                    <a:pt x="28231" y="94373"/>
                    <a:pt x="25005" y="89533"/>
                    <a:pt x="23391" y="84694"/>
                  </a:cubicBezTo>
                  <a:cubicBezTo>
                    <a:pt x="20165" y="79854"/>
                    <a:pt x="20165" y="73401"/>
                    <a:pt x="20165" y="65335"/>
                  </a:cubicBezTo>
                  <a:cubicBezTo>
                    <a:pt x="20165" y="57269"/>
                    <a:pt x="21778" y="50816"/>
                    <a:pt x="25005" y="44363"/>
                  </a:cubicBezTo>
                  <a:cubicBezTo>
                    <a:pt x="28231" y="37910"/>
                    <a:pt x="31458" y="31458"/>
                    <a:pt x="37910" y="28231"/>
                  </a:cubicBezTo>
                  <a:cubicBezTo>
                    <a:pt x="44363" y="25005"/>
                    <a:pt x="49203" y="20165"/>
                    <a:pt x="57269" y="16939"/>
                  </a:cubicBezTo>
                  <a:cubicBezTo>
                    <a:pt x="65335" y="13712"/>
                    <a:pt x="73401" y="12099"/>
                    <a:pt x="81467" y="12099"/>
                  </a:cubicBezTo>
                  <a:cubicBezTo>
                    <a:pt x="91146" y="12099"/>
                    <a:pt x="99212" y="13712"/>
                    <a:pt x="105665" y="15325"/>
                  </a:cubicBezTo>
                  <a:cubicBezTo>
                    <a:pt x="112118" y="18552"/>
                    <a:pt x="118571" y="20165"/>
                    <a:pt x="123411" y="25005"/>
                  </a:cubicBezTo>
                  <a:cubicBezTo>
                    <a:pt x="128250" y="28231"/>
                    <a:pt x="131477" y="33071"/>
                    <a:pt x="134703" y="37910"/>
                  </a:cubicBezTo>
                  <a:cubicBezTo>
                    <a:pt x="137929" y="42750"/>
                    <a:pt x="139543" y="47590"/>
                    <a:pt x="141156" y="52429"/>
                  </a:cubicBezTo>
                  <a:lnTo>
                    <a:pt x="107278" y="66948"/>
                  </a:lnTo>
                  <a:cubicBezTo>
                    <a:pt x="105665" y="62109"/>
                    <a:pt x="102439" y="57269"/>
                    <a:pt x="97599" y="54043"/>
                  </a:cubicBezTo>
                  <a:cubicBezTo>
                    <a:pt x="92760" y="50816"/>
                    <a:pt x="84694" y="49203"/>
                    <a:pt x="78241" y="49203"/>
                  </a:cubicBezTo>
                  <a:cubicBezTo>
                    <a:pt x="71788" y="49203"/>
                    <a:pt x="65335" y="50816"/>
                    <a:pt x="62109" y="54043"/>
                  </a:cubicBezTo>
                  <a:cubicBezTo>
                    <a:pt x="58882" y="57269"/>
                    <a:pt x="55656" y="60495"/>
                    <a:pt x="55656" y="65335"/>
                  </a:cubicBezTo>
                  <a:cubicBezTo>
                    <a:pt x="55656" y="70175"/>
                    <a:pt x="57269" y="73401"/>
                    <a:pt x="62109" y="78241"/>
                  </a:cubicBezTo>
                  <a:cubicBezTo>
                    <a:pt x="66948" y="81467"/>
                    <a:pt x="73401" y="84694"/>
                    <a:pt x="84694" y="89533"/>
                  </a:cubicBezTo>
                  <a:lnTo>
                    <a:pt x="95986" y="92760"/>
                  </a:lnTo>
                  <a:cubicBezTo>
                    <a:pt x="112118" y="97599"/>
                    <a:pt x="123411" y="105665"/>
                    <a:pt x="131477" y="113731"/>
                  </a:cubicBezTo>
                  <a:cubicBezTo>
                    <a:pt x="139543" y="123411"/>
                    <a:pt x="144382" y="134703"/>
                    <a:pt x="144382" y="149222"/>
                  </a:cubicBezTo>
                  <a:cubicBezTo>
                    <a:pt x="144382" y="158901"/>
                    <a:pt x="142769" y="166967"/>
                    <a:pt x="137929" y="173420"/>
                  </a:cubicBezTo>
                  <a:cubicBezTo>
                    <a:pt x="134703" y="179873"/>
                    <a:pt x="129863" y="186326"/>
                    <a:pt x="123411" y="191165"/>
                  </a:cubicBezTo>
                  <a:cubicBezTo>
                    <a:pt x="116958" y="196005"/>
                    <a:pt x="110505" y="199231"/>
                    <a:pt x="102439" y="200845"/>
                  </a:cubicBezTo>
                  <a:cubicBezTo>
                    <a:pt x="95986" y="204071"/>
                    <a:pt x="87920" y="205684"/>
                    <a:pt x="81467" y="205684"/>
                  </a:cubicBez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06" name="Google Shape;1206;p15"/>
            <p:cNvSpPr/>
            <p:nvPr/>
          </p:nvSpPr>
          <p:spPr>
            <a:xfrm>
              <a:off x="6917294" y="926879"/>
              <a:ext cx="112925" cy="177453"/>
            </a:xfrm>
            <a:custGeom>
              <a:rect b="b" l="l" r="r" t="t"/>
              <a:pathLst>
                <a:path extrusionOk="0" h="177453" w="112924">
                  <a:moveTo>
                    <a:pt x="34684" y="83080"/>
                  </a:moveTo>
                  <a:lnTo>
                    <a:pt x="12099" y="83080"/>
                  </a:lnTo>
                  <a:lnTo>
                    <a:pt x="12099" y="50816"/>
                  </a:lnTo>
                  <a:lnTo>
                    <a:pt x="34684" y="50816"/>
                  </a:lnTo>
                  <a:lnTo>
                    <a:pt x="34684" y="12099"/>
                  </a:lnTo>
                  <a:lnTo>
                    <a:pt x="73401" y="12099"/>
                  </a:lnTo>
                  <a:lnTo>
                    <a:pt x="73401" y="50816"/>
                  </a:lnTo>
                  <a:lnTo>
                    <a:pt x="104052" y="50816"/>
                  </a:lnTo>
                  <a:lnTo>
                    <a:pt x="104052" y="83080"/>
                  </a:lnTo>
                  <a:lnTo>
                    <a:pt x="73401" y="83080"/>
                  </a:lnTo>
                  <a:lnTo>
                    <a:pt x="73401" y="126637"/>
                  </a:lnTo>
                  <a:cubicBezTo>
                    <a:pt x="73401" y="129863"/>
                    <a:pt x="73401" y="131477"/>
                    <a:pt x="75014" y="134703"/>
                  </a:cubicBezTo>
                  <a:cubicBezTo>
                    <a:pt x="75014" y="136316"/>
                    <a:pt x="76627" y="139543"/>
                    <a:pt x="78241" y="141156"/>
                  </a:cubicBezTo>
                  <a:cubicBezTo>
                    <a:pt x="81467" y="142769"/>
                    <a:pt x="84694" y="144382"/>
                    <a:pt x="87920" y="144382"/>
                  </a:cubicBezTo>
                  <a:cubicBezTo>
                    <a:pt x="91146" y="144382"/>
                    <a:pt x="92760" y="144382"/>
                    <a:pt x="94373" y="142769"/>
                  </a:cubicBezTo>
                  <a:cubicBezTo>
                    <a:pt x="95986" y="142769"/>
                    <a:pt x="97599" y="141156"/>
                    <a:pt x="99212" y="139543"/>
                  </a:cubicBezTo>
                  <a:lnTo>
                    <a:pt x="110505" y="173420"/>
                  </a:lnTo>
                  <a:cubicBezTo>
                    <a:pt x="105665" y="175033"/>
                    <a:pt x="100826" y="176646"/>
                    <a:pt x="95986" y="178260"/>
                  </a:cubicBezTo>
                  <a:cubicBezTo>
                    <a:pt x="91146" y="179873"/>
                    <a:pt x="84694" y="179873"/>
                    <a:pt x="79854" y="179873"/>
                  </a:cubicBezTo>
                  <a:cubicBezTo>
                    <a:pt x="66948" y="179873"/>
                    <a:pt x="55656" y="175033"/>
                    <a:pt x="47590" y="168580"/>
                  </a:cubicBezTo>
                  <a:cubicBezTo>
                    <a:pt x="42750" y="163741"/>
                    <a:pt x="39524" y="158901"/>
                    <a:pt x="37910" y="152448"/>
                  </a:cubicBezTo>
                  <a:cubicBezTo>
                    <a:pt x="36297" y="145995"/>
                    <a:pt x="34684" y="139543"/>
                    <a:pt x="34684" y="131477"/>
                  </a:cubicBezTo>
                  <a:lnTo>
                    <a:pt x="34684" y="83080"/>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07" name="Google Shape;1207;p15"/>
            <p:cNvSpPr/>
            <p:nvPr/>
          </p:nvSpPr>
          <p:spPr>
            <a:xfrm>
              <a:off x="7031832" y="960757"/>
              <a:ext cx="112925" cy="145189"/>
            </a:xfrm>
            <a:custGeom>
              <a:rect b="b" l="l" r="r" t="t"/>
              <a:pathLst>
                <a:path extrusionOk="0" h="145188" w="112924">
                  <a:moveTo>
                    <a:pt x="13712" y="16939"/>
                  </a:moveTo>
                  <a:lnTo>
                    <a:pt x="49203" y="16939"/>
                  </a:lnTo>
                  <a:lnTo>
                    <a:pt x="49203" y="33071"/>
                  </a:lnTo>
                  <a:lnTo>
                    <a:pt x="52429" y="33071"/>
                  </a:lnTo>
                  <a:cubicBezTo>
                    <a:pt x="55656" y="28231"/>
                    <a:pt x="60495" y="23392"/>
                    <a:pt x="66948" y="18552"/>
                  </a:cubicBezTo>
                  <a:cubicBezTo>
                    <a:pt x="73401" y="15326"/>
                    <a:pt x="79854" y="12099"/>
                    <a:pt x="87920" y="12099"/>
                  </a:cubicBezTo>
                  <a:cubicBezTo>
                    <a:pt x="92760" y="12099"/>
                    <a:pt x="95986" y="12099"/>
                    <a:pt x="99212" y="13712"/>
                  </a:cubicBezTo>
                  <a:cubicBezTo>
                    <a:pt x="102439" y="15326"/>
                    <a:pt x="105665" y="15326"/>
                    <a:pt x="107278" y="16939"/>
                  </a:cubicBezTo>
                  <a:lnTo>
                    <a:pt x="97599" y="50816"/>
                  </a:lnTo>
                  <a:cubicBezTo>
                    <a:pt x="95986" y="49203"/>
                    <a:pt x="92760" y="49203"/>
                    <a:pt x="91146" y="47590"/>
                  </a:cubicBezTo>
                  <a:cubicBezTo>
                    <a:pt x="87920" y="47590"/>
                    <a:pt x="84694" y="45977"/>
                    <a:pt x="81467" y="45977"/>
                  </a:cubicBezTo>
                  <a:cubicBezTo>
                    <a:pt x="71788" y="45977"/>
                    <a:pt x="65335" y="49203"/>
                    <a:pt x="58882" y="55656"/>
                  </a:cubicBezTo>
                  <a:cubicBezTo>
                    <a:pt x="54043" y="62109"/>
                    <a:pt x="50816" y="71788"/>
                    <a:pt x="50816" y="81467"/>
                  </a:cubicBezTo>
                  <a:lnTo>
                    <a:pt x="50816" y="139543"/>
                  </a:lnTo>
                  <a:lnTo>
                    <a:pt x="12099" y="139543"/>
                  </a:lnTo>
                  <a:lnTo>
                    <a:pt x="12099" y="16939"/>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08" name="Google Shape;1208;p15"/>
            <p:cNvSpPr/>
            <p:nvPr/>
          </p:nvSpPr>
          <p:spPr>
            <a:xfrm>
              <a:off x="7125398" y="962370"/>
              <a:ext cx="145189" cy="145189"/>
            </a:xfrm>
            <a:custGeom>
              <a:rect b="b" l="l" r="r" t="t"/>
              <a:pathLst>
                <a:path extrusionOk="0" h="145188" w="145188">
                  <a:moveTo>
                    <a:pt x="79854" y="12099"/>
                  </a:moveTo>
                  <a:cubicBezTo>
                    <a:pt x="89533" y="12099"/>
                    <a:pt x="99212" y="13712"/>
                    <a:pt x="107278" y="16939"/>
                  </a:cubicBezTo>
                  <a:cubicBezTo>
                    <a:pt x="115345" y="20165"/>
                    <a:pt x="123411" y="25005"/>
                    <a:pt x="128250" y="31458"/>
                  </a:cubicBezTo>
                  <a:cubicBezTo>
                    <a:pt x="133090" y="37910"/>
                    <a:pt x="139543" y="44363"/>
                    <a:pt x="142769" y="52429"/>
                  </a:cubicBezTo>
                  <a:cubicBezTo>
                    <a:pt x="145995" y="60495"/>
                    <a:pt x="147609" y="70175"/>
                    <a:pt x="147609" y="79854"/>
                  </a:cubicBezTo>
                  <a:cubicBezTo>
                    <a:pt x="147609" y="89533"/>
                    <a:pt x="145995" y="99212"/>
                    <a:pt x="142769" y="107278"/>
                  </a:cubicBezTo>
                  <a:cubicBezTo>
                    <a:pt x="139543" y="115344"/>
                    <a:pt x="134703" y="121797"/>
                    <a:pt x="128250" y="128250"/>
                  </a:cubicBezTo>
                  <a:cubicBezTo>
                    <a:pt x="121797" y="134703"/>
                    <a:pt x="115345" y="139543"/>
                    <a:pt x="107278" y="142769"/>
                  </a:cubicBezTo>
                  <a:cubicBezTo>
                    <a:pt x="99212" y="145995"/>
                    <a:pt x="89533" y="147609"/>
                    <a:pt x="79854" y="147609"/>
                  </a:cubicBezTo>
                  <a:cubicBezTo>
                    <a:pt x="70175" y="147609"/>
                    <a:pt x="60495" y="145995"/>
                    <a:pt x="52429" y="142769"/>
                  </a:cubicBezTo>
                  <a:cubicBezTo>
                    <a:pt x="44363" y="139543"/>
                    <a:pt x="36297" y="134703"/>
                    <a:pt x="31458" y="128250"/>
                  </a:cubicBezTo>
                  <a:cubicBezTo>
                    <a:pt x="25005" y="121797"/>
                    <a:pt x="20165" y="115344"/>
                    <a:pt x="16939" y="107278"/>
                  </a:cubicBezTo>
                  <a:cubicBezTo>
                    <a:pt x="13712" y="99212"/>
                    <a:pt x="12099" y="89533"/>
                    <a:pt x="12099" y="79854"/>
                  </a:cubicBezTo>
                  <a:cubicBezTo>
                    <a:pt x="12099" y="70175"/>
                    <a:pt x="13712" y="60495"/>
                    <a:pt x="16939" y="52429"/>
                  </a:cubicBezTo>
                  <a:cubicBezTo>
                    <a:pt x="20165" y="44363"/>
                    <a:pt x="25005" y="37910"/>
                    <a:pt x="31458" y="31458"/>
                  </a:cubicBezTo>
                  <a:cubicBezTo>
                    <a:pt x="37910" y="25005"/>
                    <a:pt x="44363" y="20165"/>
                    <a:pt x="52429" y="16939"/>
                  </a:cubicBezTo>
                  <a:cubicBezTo>
                    <a:pt x="62109" y="13712"/>
                    <a:pt x="70175" y="12099"/>
                    <a:pt x="79854" y="12099"/>
                  </a:cubicBezTo>
                  <a:close/>
                  <a:moveTo>
                    <a:pt x="79854" y="108892"/>
                  </a:moveTo>
                  <a:cubicBezTo>
                    <a:pt x="83080" y="108892"/>
                    <a:pt x="87920" y="108892"/>
                    <a:pt x="91146" y="107278"/>
                  </a:cubicBezTo>
                  <a:cubicBezTo>
                    <a:pt x="94373" y="105665"/>
                    <a:pt x="97599" y="104052"/>
                    <a:pt x="100826" y="100826"/>
                  </a:cubicBezTo>
                  <a:cubicBezTo>
                    <a:pt x="104052" y="97599"/>
                    <a:pt x="105665" y="94373"/>
                    <a:pt x="107278" y="91146"/>
                  </a:cubicBezTo>
                  <a:cubicBezTo>
                    <a:pt x="108892" y="87920"/>
                    <a:pt x="108892" y="83080"/>
                    <a:pt x="108892" y="78241"/>
                  </a:cubicBezTo>
                  <a:cubicBezTo>
                    <a:pt x="108892" y="73401"/>
                    <a:pt x="108892" y="68561"/>
                    <a:pt x="107278" y="65335"/>
                  </a:cubicBezTo>
                  <a:cubicBezTo>
                    <a:pt x="105665" y="62109"/>
                    <a:pt x="104052" y="58882"/>
                    <a:pt x="100826" y="55656"/>
                  </a:cubicBezTo>
                  <a:cubicBezTo>
                    <a:pt x="97599" y="52429"/>
                    <a:pt x="94373" y="50816"/>
                    <a:pt x="91146" y="49203"/>
                  </a:cubicBezTo>
                  <a:cubicBezTo>
                    <a:pt x="87920" y="47590"/>
                    <a:pt x="84694" y="47590"/>
                    <a:pt x="79854" y="47590"/>
                  </a:cubicBezTo>
                  <a:cubicBezTo>
                    <a:pt x="75014" y="47590"/>
                    <a:pt x="71788" y="47590"/>
                    <a:pt x="68561" y="49203"/>
                  </a:cubicBezTo>
                  <a:cubicBezTo>
                    <a:pt x="65335" y="50816"/>
                    <a:pt x="62109" y="52429"/>
                    <a:pt x="58882" y="55656"/>
                  </a:cubicBezTo>
                  <a:cubicBezTo>
                    <a:pt x="55656" y="58882"/>
                    <a:pt x="54043" y="62109"/>
                    <a:pt x="52429" y="65335"/>
                  </a:cubicBezTo>
                  <a:cubicBezTo>
                    <a:pt x="50816" y="68561"/>
                    <a:pt x="50816" y="73401"/>
                    <a:pt x="50816" y="78241"/>
                  </a:cubicBezTo>
                  <a:cubicBezTo>
                    <a:pt x="50816" y="83080"/>
                    <a:pt x="50816" y="87920"/>
                    <a:pt x="52429" y="91146"/>
                  </a:cubicBezTo>
                  <a:cubicBezTo>
                    <a:pt x="54043" y="94373"/>
                    <a:pt x="55656" y="97599"/>
                    <a:pt x="58882" y="100826"/>
                  </a:cubicBezTo>
                  <a:cubicBezTo>
                    <a:pt x="62109" y="104052"/>
                    <a:pt x="65335" y="105665"/>
                    <a:pt x="68561" y="107278"/>
                  </a:cubicBezTo>
                  <a:cubicBezTo>
                    <a:pt x="71788" y="108892"/>
                    <a:pt x="76627" y="108892"/>
                    <a:pt x="79854" y="108892"/>
                  </a:cubicBez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09" name="Google Shape;1209;p15"/>
            <p:cNvSpPr/>
            <p:nvPr/>
          </p:nvSpPr>
          <p:spPr>
            <a:xfrm>
              <a:off x="7280266" y="962370"/>
              <a:ext cx="145189" cy="145189"/>
            </a:xfrm>
            <a:custGeom>
              <a:rect b="b" l="l" r="r" t="t"/>
              <a:pathLst>
                <a:path extrusionOk="0" h="145188" w="145188">
                  <a:moveTo>
                    <a:pt x="45976" y="31458"/>
                  </a:moveTo>
                  <a:lnTo>
                    <a:pt x="49203" y="31458"/>
                  </a:lnTo>
                  <a:cubicBezTo>
                    <a:pt x="57269" y="18552"/>
                    <a:pt x="70175" y="12099"/>
                    <a:pt x="87920" y="12099"/>
                  </a:cubicBezTo>
                  <a:cubicBezTo>
                    <a:pt x="104052" y="12099"/>
                    <a:pt x="115345" y="16939"/>
                    <a:pt x="123411" y="26618"/>
                  </a:cubicBezTo>
                  <a:cubicBezTo>
                    <a:pt x="131477" y="36297"/>
                    <a:pt x="134703" y="49203"/>
                    <a:pt x="134703" y="66948"/>
                  </a:cubicBezTo>
                  <a:lnTo>
                    <a:pt x="134703" y="141156"/>
                  </a:lnTo>
                  <a:lnTo>
                    <a:pt x="95986" y="141156"/>
                  </a:lnTo>
                  <a:lnTo>
                    <a:pt x="95986" y="70175"/>
                  </a:lnTo>
                  <a:cubicBezTo>
                    <a:pt x="95986" y="63722"/>
                    <a:pt x="94373" y="57269"/>
                    <a:pt x="91146" y="54043"/>
                  </a:cubicBezTo>
                  <a:cubicBezTo>
                    <a:pt x="87920" y="49203"/>
                    <a:pt x="83080" y="47590"/>
                    <a:pt x="76627" y="47590"/>
                  </a:cubicBezTo>
                  <a:cubicBezTo>
                    <a:pt x="68561" y="47590"/>
                    <a:pt x="60495" y="50816"/>
                    <a:pt x="57269" y="57269"/>
                  </a:cubicBezTo>
                  <a:cubicBezTo>
                    <a:pt x="54043" y="63722"/>
                    <a:pt x="50816" y="73401"/>
                    <a:pt x="50816" y="83080"/>
                  </a:cubicBezTo>
                  <a:lnTo>
                    <a:pt x="50816" y="141156"/>
                  </a:lnTo>
                  <a:lnTo>
                    <a:pt x="12099" y="141156"/>
                  </a:lnTo>
                  <a:lnTo>
                    <a:pt x="12099" y="15325"/>
                  </a:lnTo>
                  <a:lnTo>
                    <a:pt x="47590" y="15325"/>
                  </a:lnTo>
                  <a:lnTo>
                    <a:pt x="47590" y="31458"/>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10" name="Google Shape;1210;p15"/>
            <p:cNvSpPr/>
            <p:nvPr/>
          </p:nvSpPr>
          <p:spPr>
            <a:xfrm>
              <a:off x="7419002" y="957530"/>
              <a:ext cx="145189" cy="209717"/>
            </a:xfrm>
            <a:custGeom>
              <a:rect b="b" l="l" r="r" t="t"/>
              <a:pathLst>
                <a:path extrusionOk="0" h="209717" w="145188">
                  <a:moveTo>
                    <a:pt x="78241" y="205684"/>
                  </a:moveTo>
                  <a:cubicBezTo>
                    <a:pt x="68561" y="205684"/>
                    <a:pt x="60495" y="204071"/>
                    <a:pt x="54043" y="202458"/>
                  </a:cubicBezTo>
                  <a:cubicBezTo>
                    <a:pt x="47590" y="200845"/>
                    <a:pt x="41137" y="197618"/>
                    <a:pt x="34684" y="192779"/>
                  </a:cubicBezTo>
                  <a:cubicBezTo>
                    <a:pt x="29844" y="189552"/>
                    <a:pt x="25005" y="184713"/>
                    <a:pt x="21778" y="179873"/>
                  </a:cubicBezTo>
                  <a:cubicBezTo>
                    <a:pt x="18552" y="175033"/>
                    <a:pt x="15326" y="170194"/>
                    <a:pt x="13712" y="165354"/>
                  </a:cubicBezTo>
                  <a:lnTo>
                    <a:pt x="50816" y="150835"/>
                  </a:lnTo>
                  <a:cubicBezTo>
                    <a:pt x="52429" y="157288"/>
                    <a:pt x="57269" y="162128"/>
                    <a:pt x="62109" y="165354"/>
                  </a:cubicBezTo>
                  <a:cubicBezTo>
                    <a:pt x="66948" y="168580"/>
                    <a:pt x="73401" y="170194"/>
                    <a:pt x="78241" y="170194"/>
                  </a:cubicBezTo>
                  <a:cubicBezTo>
                    <a:pt x="87920" y="170194"/>
                    <a:pt x="94373" y="166967"/>
                    <a:pt x="100826" y="160514"/>
                  </a:cubicBezTo>
                  <a:cubicBezTo>
                    <a:pt x="107278" y="154062"/>
                    <a:pt x="108892" y="145996"/>
                    <a:pt x="108892" y="134703"/>
                  </a:cubicBezTo>
                  <a:lnTo>
                    <a:pt x="108892" y="128250"/>
                  </a:lnTo>
                  <a:lnTo>
                    <a:pt x="105665" y="128250"/>
                  </a:lnTo>
                  <a:cubicBezTo>
                    <a:pt x="97599" y="139543"/>
                    <a:pt x="86307" y="144382"/>
                    <a:pt x="70175" y="144382"/>
                  </a:cubicBezTo>
                  <a:cubicBezTo>
                    <a:pt x="63722" y="144382"/>
                    <a:pt x="55656" y="142769"/>
                    <a:pt x="49203" y="139543"/>
                  </a:cubicBezTo>
                  <a:cubicBezTo>
                    <a:pt x="42750" y="136316"/>
                    <a:pt x="36297" y="131477"/>
                    <a:pt x="29844" y="126637"/>
                  </a:cubicBezTo>
                  <a:cubicBezTo>
                    <a:pt x="23392" y="121797"/>
                    <a:pt x="20165" y="113731"/>
                    <a:pt x="16939" y="105665"/>
                  </a:cubicBezTo>
                  <a:cubicBezTo>
                    <a:pt x="13712" y="97599"/>
                    <a:pt x="12099" y="87920"/>
                    <a:pt x="12099" y="78241"/>
                  </a:cubicBezTo>
                  <a:cubicBezTo>
                    <a:pt x="12099" y="68561"/>
                    <a:pt x="13712" y="58882"/>
                    <a:pt x="16939" y="50816"/>
                  </a:cubicBezTo>
                  <a:cubicBezTo>
                    <a:pt x="20165" y="42750"/>
                    <a:pt x="25005" y="36297"/>
                    <a:pt x="29844" y="29844"/>
                  </a:cubicBezTo>
                  <a:cubicBezTo>
                    <a:pt x="34684" y="25005"/>
                    <a:pt x="41137" y="20165"/>
                    <a:pt x="49203" y="16939"/>
                  </a:cubicBezTo>
                  <a:cubicBezTo>
                    <a:pt x="57269" y="13712"/>
                    <a:pt x="63722" y="12099"/>
                    <a:pt x="70175" y="12099"/>
                  </a:cubicBezTo>
                  <a:cubicBezTo>
                    <a:pt x="86307" y="12099"/>
                    <a:pt x="97599" y="16939"/>
                    <a:pt x="105665" y="28231"/>
                  </a:cubicBezTo>
                  <a:lnTo>
                    <a:pt x="108892" y="28231"/>
                  </a:lnTo>
                  <a:lnTo>
                    <a:pt x="108892" y="16939"/>
                  </a:lnTo>
                  <a:lnTo>
                    <a:pt x="145996" y="16939"/>
                  </a:lnTo>
                  <a:lnTo>
                    <a:pt x="145996" y="131477"/>
                  </a:lnTo>
                  <a:cubicBezTo>
                    <a:pt x="145996" y="141156"/>
                    <a:pt x="144382" y="150835"/>
                    <a:pt x="141156" y="160514"/>
                  </a:cubicBezTo>
                  <a:cubicBezTo>
                    <a:pt x="137929" y="168580"/>
                    <a:pt x="133090" y="176646"/>
                    <a:pt x="128250" y="183099"/>
                  </a:cubicBezTo>
                  <a:cubicBezTo>
                    <a:pt x="121797" y="189552"/>
                    <a:pt x="115345" y="194392"/>
                    <a:pt x="107278" y="197618"/>
                  </a:cubicBezTo>
                  <a:cubicBezTo>
                    <a:pt x="97599" y="204071"/>
                    <a:pt x="87920" y="205684"/>
                    <a:pt x="78241" y="205684"/>
                  </a:cubicBezTo>
                  <a:close/>
                  <a:moveTo>
                    <a:pt x="79854" y="110505"/>
                  </a:moveTo>
                  <a:cubicBezTo>
                    <a:pt x="83080" y="110505"/>
                    <a:pt x="86307" y="110505"/>
                    <a:pt x="91146" y="108892"/>
                  </a:cubicBezTo>
                  <a:cubicBezTo>
                    <a:pt x="94373" y="107278"/>
                    <a:pt x="97599" y="105665"/>
                    <a:pt x="100826" y="102439"/>
                  </a:cubicBezTo>
                  <a:cubicBezTo>
                    <a:pt x="104052" y="99212"/>
                    <a:pt x="105665" y="97599"/>
                    <a:pt x="107278" y="92760"/>
                  </a:cubicBezTo>
                  <a:cubicBezTo>
                    <a:pt x="108892" y="89533"/>
                    <a:pt x="110505" y="84694"/>
                    <a:pt x="110505" y="79854"/>
                  </a:cubicBezTo>
                  <a:cubicBezTo>
                    <a:pt x="110505" y="75014"/>
                    <a:pt x="108892" y="70175"/>
                    <a:pt x="107278" y="66948"/>
                  </a:cubicBezTo>
                  <a:cubicBezTo>
                    <a:pt x="105665" y="63722"/>
                    <a:pt x="104052" y="60495"/>
                    <a:pt x="100826" y="57269"/>
                  </a:cubicBezTo>
                  <a:cubicBezTo>
                    <a:pt x="97599" y="54043"/>
                    <a:pt x="94373" y="52429"/>
                    <a:pt x="91146" y="50816"/>
                  </a:cubicBezTo>
                  <a:cubicBezTo>
                    <a:pt x="87920" y="49203"/>
                    <a:pt x="84694" y="49203"/>
                    <a:pt x="79854" y="49203"/>
                  </a:cubicBezTo>
                  <a:cubicBezTo>
                    <a:pt x="76627" y="49203"/>
                    <a:pt x="73401" y="49203"/>
                    <a:pt x="68561" y="50816"/>
                  </a:cubicBezTo>
                  <a:cubicBezTo>
                    <a:pt x="65335" y="52429"/>
                    <a:pt x="62109" y="54043"/>
                    <a:pt x="58882" y="57269"/>
                  </a:cubicBezTo>
                  <a:cubicBezTo>
                    <a:pt x="55656" y="60495"/>
                    <a:pt x="54043" y="62109"/>
                    <a:pt x="52429" y="66948"/>
                  </a:cubicBezTo>
                  <a:cubicBezTo>
                    <a:pt x="50816" y="70175"/>
                    <a:pt x="49203" y="75014"/>
                    <a:pt x="49203" y="79854"/>
                  </a:cubicBezTo>
                  <a:cubicBezTo>
                    <a:pt x="49203" y="84694"/>
                    <a:pt x="50816" y="89533"/>
                    <a:pt x="52429" y="92760"/>
                  </a:cubicBezTo>
                  <a:cubicBezTo>
                    <a:pt x="54043" y="95986"/>
                    <a:pt x="55656" y="99212"/>
                    <a:pt x="58882" y="102439"/>
                  </a:cubicBezTo>
                  <a:cubicBezTo>
                    <a:pt x="62109" y="105665"/>
                    <a:pt x="65335" y="107278"/>
                    <a:pt x="68561" y="108892"/>
                  </a:cubicBezTo>
                  <a:cubicBezTo>
                    <a:pt x="71788" y="110505"/>
                    <a:pt x="75014" y="110505"/>
                    <a:pt x="79854" y="110505"/>
                  </a:cubicBez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11" name="Google Shape;1211;p15"/>
            <p:cNvSpPr/>
            <p:nvPr/>
          </p:nvSpPr>
          <p:spPr>
            <a:xfrm>
              <a:off x="6067132" y="2764325"/>
              <a:ext cx="2226229" cy="1177643"/>
            </a:xfrm>
            <a:custGeom>
              <a:rect b="b" l="l" r="r" t="t"/>
              <a:pathLst>
                <a:path extrusionOk="0" h="1177643" w="2226229">
                  <a:moveTo>
                    <a:pt x="2202838" y="604147"/>
                  </a:moveTo>
                  <a:cubicBezTo>
                    <a:pt x="2207678" y="596081"/>
                    <a:pt x="2212517" y="589628"/>
                    <a:pt x="2215744" y="581562"/>
                  </a:cubicBezTo>
                  <a:lnTo>
                    <a:pt x="1113921" y="12099"/>
                  </a:lnTo>
                  <a:lnTo>
                    <a:pt x="12099" y="581562"/>
                  </a:lnTo>
                  <a:cubicBezTo>
                    <a:pt x="15325" y="589628"/>
                    <a:pt x="20165" y="597694"/>
                    <a:pt x="25005" y="604147"/>
                  </a:cubicBezTo>
                  <a:lnTo>
                    <a:pt x="1113921" y="1167157"/>
                  </a:lnTo>
                  <a:lnTo>
                    <a:pt x="2202838" y="604147"/>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12" name="Google Shape;1212;p15"/>
            <p:cNvSpPr/>
            <p:nvPr/>
          </p:nvSpPr>
          <p:spPr>
            <a:xfrm>
              <a:off x="6080038" y="3356373"/>
              <a:ext cx="1113115" cy="887265"/>
            </a:xfrm>
            <a:custGeom>
              <a:rect b="b" l="l" r="r" t="t"/>
              <a:pathLst>
                <a:path extrusionOk="0" h="887265" w="1113114">
                  <a:moveTo>
                    <a:pt x="12099" y="12099"/>
                  </a:moveTo>
                  <a:cubicBezTo>
                    <a:pt x="20165" y="25005"/>
                    <a:pt x="31458" y="36297"/>
                    <a:pt x="44363" y="47590"/>
                  </a:cubicBezTo>
                  <a:lnTo>
                    <a:pt x="1009063" y="846128"/>
                  </a:lnTo>
                  <a:cubicBezTo>
                    <a:pt x="1036487" y="868713"/>
                    <a:pt x="1068751" y="880006"/>
                    <a:pt x="1102629" y="880006"/>
                  </a:cubicBezTo>
                  <a:lnTo>
                    <a:pt x="1102629" y="575109"/>
                  </a:lnTo>
                  <a:lnTo>
                    <a:pt x="12099" y="12099"/>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13" name="Google Shape;1213;p15"/>
            <p:cNvSpPr/>
            <p:nvPr/>
          </p:nvSpPr>
          <p:spPr>
            <a:xfrm>
              <a:off x="7170568" y="3354760"/>
              <a:ext cx="1113115" cy="887265"/>
            </a:xfrm>
            <a:custGeom>
              <a:rect b="b" l="l" r="r" t="t"/>
              <a:pathLst>
                <a:path extrusionOk="0" h="887265" w="1113114">
                  <a:moveTo>
                    <a:pt x="104052" y="846128"/>
                  </a:moveTo>
                  <a:lnTo>
                    <a:pt x="1068752" y="47590"/>
                  </a:lnTo>
                  <a:cubicBezTo>
                    <a:pt x="1081657" y="37911"/>
                    <a:pt x="1091337" y="25005"/>
                    <a:pt x="1101016" y="12099"/>
                  </a:cubicBezTo>
                  <a:lnTo>
                    <a:pt x="12099" y="575109"/>
                  </a:lnTo>
                  <a:lnTo>
                    <a:pt x="12099" y="880006"/>
                  </a:lnTo>
                  <a:cubicBezTo>
                    <a:pt x="42750" y="880006"/>
                    <a:pt x="76627" y="868714"/>
                    <a:pt x="104052" y="846128"/>
                  </a:cubicBezTo>
                  <a:close/>
                </a:path>
              </a:pathLst>
            </a:custGeom>
            <a:solidFill>
              <a:srgbClr val="FF700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14" name="Google Shape;1214;p15"/>
            <p:cNvSpPr/>
            <p:nvPr/>
          </p:nvSpPr>
          <p:spPr>
            <a:xfrm>
              <a:off x="6601105" y="2106136"/>
              <a:ext cx="225849" cy="387170"/>
            </a:xfrm>
            <a:custGeom>
              <a:rect b="b" l="l" r="r" t="t"/>
              <a:pathLst>
                <a:path extrusionOk="0" h="387170" w="225849">
                  <a:moveTo>
                    <a:pt x="220203" y="329901"/>
                  </a:moveTo>
                  <a:lnTo>
                    <a:pt x="220203" y="128250"/>
                  </a:lnTo>
                  <a:lnTo>
                    <a:pt x="220203" y="126637"/>
                  </a:lnTo>
                  <a:lnTo>
                    <a:pt x="116958" y="12099"/>
                  </a:lnTo>
                  <a:lnTo>
                    <a:pt x="12099" y="126637"/>
                  </a:lnTo>
                  <a:lnTo>
                    <a:pt x="12099" y="126637"/>
                  </a:lnTo>
                  <a:lnTo>
                    <a:pt x="12099" y="128250"/>
                  </a:lnTo>
                  <a:lnTo>
                    <a:pt x="12099" y="329901"/>
                  </a:lnTo>
                  <a:lnTo>
                    <a:pt x="115344" y="384750"/>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15" name="Google Shape;1215;p15"/>
            <p:cNvSpPr/>
            <p:nvPr/>
          </p:nvSpPr>
          <p:spPr>
            <a:xfrm>
              <a:off x="7609361" y="2532023"/>
              <a:ext cx="209717" cy="112925"/>
            </a:xfrm>
            <a:custGeom>
              <a:rect b="b" l="l" r="r" t="t"/>
              <a:pathLst>
                <a:path extrusionOk="0" h="112924" w="209717">
                  <a:moveTo>
                    <a:pt x="12099" y="63722"/>
                  </a:moveTo>
                  <a:lnTo>
                    <a:pt x="110505" y="113731"/>
                  </a:lnTo>
                  <a:lnTo>
                    <a:pt x="207297" y="63722"/>
                  </a:lnTo>
                  <a:lnTo>
                    <a:pt x="110505" y="12099"/>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16" name="Google Shape;1216;p15"/>
            <p:cNvSpPr/>
            <p:nvPr/>
          </p:nvSpPr>
          <p:spPr>
            <a:xfrm>
              <a:off x="7609361" y="2583646"/>
              <a:ext cx="112925" cy="467831"/>
            </a:xfrm>
            <a:custGeom>
              <a:rect b="b" l="l" r="r" t="t"/>
              <a:pathLst>
                <a:path extrusionOk="0" h="467830" w="112924">
                  <a:moveTo>
                    <a:pt x="12099" y="415402"/>
                  </a:moveTo>
                  <a:lnTo>
                    <a:pt x="110505" y="465411"/>
                  </a:lnTo>
                  <a:lnTo>
                    <a:pt x="110505" y="62109"/>
                  </a:lnTo>
                  <a:lnTo>
                    <a:pt x="12099" y="12099"/>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17" name="Google Shape;1217;p15"/>
            <p:cNvSpPr/>
            <p:nvPr/>
          </p:nvSpPr>
          <p:spPr>
            <a:xfrm>
              <a:off x="7707767" y="2583646"/>
              <a:ext cx="112925" cy="467831"/>
            </a:xfrm>
            <a:custGeom>
              <a:rect b="b" l="l" r="r" t="t"/>
              <a:pathLst>
                <a:path extrusionOk="0" h="467830" w="112924">
                  <a:moveTo>
                    <a:pt x="12099" y="465411"/>
                  </a:moveTo>
                  <a:lnTo>
                    <a:pt x="108892" y="415402"/>
                  </a:lnTo>
                  <a:lnTo>
                    <a:pt x="108892" y="12099"/>
                  </a:lnTo>
                  <a:lnTo>
                    <a:pt x="12099" y="62109"/>
                  </a:lnTo>
                  <a:close/>
                </a:path>
              </a:pathLst>
            </a:custGeom>
            <a:solidFill>
              <a:srgbClr val="FF92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18" name="Google Shape;1218;p15"/>
            <p:cNvSpPr/>
            <p:nvPr/>
          </p:nvSpPr>
          <p:spPr>
            <a:xfrm>
              <a:off x="7707767" y="2473948"/>
              <a:ext cx="112925" cy="177453"/>
            </a:xfrm>
            <a:custGeom>
              <a:rect b="b" l="l" r="r" t="t"/>
              <a:pathLst>
                <a:path extrusionOk="0" h="177453" w="112924">
                  <a:moveTo>
                    <a:pt x="12099" y="171807"/>
                  </a:moveTo>
                  <a:lnTo>
                    <a:pt x="110505" y="121797"/>
                  </a:lnTo>
                  <a:lnTo>
                    <a:pt x="12099" y="12099"/>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19" name="Google Shape;1219;p15"/>
            <p:cNvSpPr/>
            <p:nvPr/>
          </p:nvSpPr>
          <p:spPr>
            <a:xfrm>
              <a:off x="7609361" y="2473948"/>
              <a:ext cx="112925" cy="177453"/>
            </a:xfrm>
            <a:custGeom>
              <a:rect b="b" l="l" r="r" t="t"/>
              <a:pathLst>
                <a:path extrusionOk="0" h="177453" w="112924">
                  <a:moveTo>
                    <a:pt x="110505" y="171807"/>
                  </a:moveTo>
                  <a:lnTo>
                    <a:pt x="110505" y="12099"/>
                  </a:lnTo>
                  <a:lnTo>
                    <a:pt x="12099" y="121797"/>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20" name="Google Shape;1220;p15"/>
            <p:cNvSpPr/>
            <p:nvPr/>
          </p:nvSpPr>
          <p:spPr>
            <a:xfrm>
              <a:off x="6394614" y="2772392"/>
              <a:ext cx="225849" cy="177453"/>
            </a:xfrm>
            <a:custGeom>
              <a:rect b="b" l="l" r="r" t="t"/>
              <a:pathLst>
                <a:path extrusionOk="0" h="177453" w="225849">
                  <a:moveTo>
                    <a:pt x="12099" y="65335"/>
                  </a:moveTo>
                  <a:lnTo>
                    <a:pt x="115344" y="173420"/>
                  </a:lnTo>
                  <a:lnTo>
                    <a:pt x="218590" y="120184"/>
                  </a:lnTo>
                  <a:lnTo>
                    <a:pt x="115344" y="12099"/>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21" name="Google Shape;1221;p15"/>
            <p:cNvSpPr/>
            <p:nvPr/>
          </p:nvSpPr>
          <p:spPr>
            <a:xfrm>
              <a:off x="6394614" y="2825627"/>
              <a:ext cx="112925" cy="613020"/>
            </a:xfrm>
            <a:custGeom>
              <a:rect b="b" l="l" r="r" t="t"/>
              <a:pathLst>
                <a:path extrusionOk="0" h="613019" w="112924">
                  <a:moveTo>
                    <a:pt x="12099" y="558977"/>
                  </a:moveTo>
                  <a:lnTo>
                    <a:pt x="115344" y="612213"/>
                  </a:lnTo>
                  <a:lnTo>
                    <a:pt x="115344" y="120184"/>
                  </a:lnTo>
                  <a:lnTo>
                    <a:pt x="12099" y="12099"/>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22" name="Google Shape;1222;p15"/>
            <p:cNvSpPr/>
            <p:nvPr/>
          </p:nvSpPr>
          <p:spPr>
            <a:xfrm>
              <a:off x="6497859" y="2880477"/>
              <a:ext cx="112925" cy="564623"/>
            </a:xfrm>
            <a:custGeom>
              <a:rect b="b" l="l" r="r" t="t"/>
              <a:pathLst>
                <a:path extrusionOk="0" h="564623" w="112924">
                  <a:moveTo>
                    <a:pt x="12099" y="557364"/>
                  </a:moveTo>
                  <a:lnTo>
                    <a:pt x="115345" y="504128"/>
                  </a:lnTo>
                  <a:lnTo>
                    <a:pt x="115345" y="12099"/>
                  </a:lnTo>
                  <a:lnTo>
                    <a:pt x="12099" y="65335"/>
                  </a:lnTo>
                  <a:close/>
                </a:path>
              </a:pathLst>
            </a:custGeom>
            <a:solidFill>
              <a:srgbClr val="FF92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23" name="Google Shape;1223;p15"/>
            <p:cNvSpPr/>
            <p:nvPr/>
          </p:nvSpPr>
          <p:spPr>
            <a:xfrm>
              <a:off x="6601105" y="2606231"/>
              <a:ext cx="225849" cy="80660"/>
            </a:xfrm>
            <a:custGeom>
              <a:rect b="b" l="l" r="r" t="t"/>
              <a:pathLst>
                <a:path extrusionOk="0" h="80660" w="225849">
                  <a:moveTo>
                    <a:pt x="12099" y="71788"/>
                  </a:moveTo>
                  <a:lnTo>
                    <a:pt x="115344" y="65335"/>
                  </a:lnTo>
                  <a:lnTo>
                    <a:pt x="220203" y="12099"/>
                  </a:lnTo>
                  <a:lnTo>
                    <a:pt x="115344" y="16939"/>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24" name="Google Shape;1224;p15"/>
            <p:cNvSpPr/>
            <p:nvPr/>
          </p:nvSpPr>
          <p:spPr>
            <a:xfrm>
              <a:off x="6601105" y="2659467"/>
              <a:ext cx="112925" cy="758209"/>
            </a:xfrm>
            <a:custGeom>
              <a:rect b="b" l="l" r="r" t="t"/>
              <a:pathLst>
                <a:path extrusionOk="0" h="758208" w="112924">
                  <a:moveTo>
                    <a:pt x="12099" y="697713"/>
                  </a:moveTo>
                  <a:lnTo>
                    <a:pt x="115344" y="752562"/>
                  </a:lnTo>
                  <a:lnTo>
                    <a:pt x="115344" y="12099"/>
                  </a:lnTo>
                  <a:lnTo>
                    <a:pt x="12099" y="18552"/>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25" name="Google Shape;1225;p15"/>
            <p:cNvSpPr/>
            <p:nvPr/>
          </p:nvSpPr>
          <p:spPr>
            <a:xfrm>
              <a:off x="6704350" y="2606231"/>
              <a:ext cx="129057" cy="806605"/>
            </a:xfrm>
            <a:custGeom>
              <a:rect b="b" l="l" r="r" t="t"/>
              <a:pathLst>
                <a:path extrusionOk="0" h="806604" w="129056">
                  <a:moveTo>
                    <a:pt x="12099" y="805798"/>
                  </a:moveTo>
                  <a:lnTo>
                    <a:pt x="116958" y="750949"/>
                  </a:lnTo>
                  <a:lnTo>
                    <a:pt x="116958" y="12099"/>
                  </a:lnTo>
                  <a:lnTo>
                    <a:pt x="12099" y="65335"/>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26" name="Google Shape;1226;p15"/>
            <p:cNvSpPr/>
            <p:nvPr/>
          </p:nvSpPr>
          <p:spPr>
            <a:xfrm>
              <a:off x="6601105" y="2167438"/>
              <a:ext cx="225849" cy="129057"/>
            </a:xfrm>
            <a:custGeom>
              <a:rect b="b" l="l" r="r" t="t"/>
              <a:pathLst>
                <a:path extrusionOk="0" h="129056" w="225849">
                  <a:moveTo>
                    <a:pt x="12099" y="66948"/>
                  </a:moveTo>
                  <a:lnTo>
                    <a:pt x="115344" y="120184"/>
                  </a:lnTo>
                  <a:lnTo>
                    <a:pt x="220203" y="66948"/>
                  </a:lnTo>
                  <a:lnTo>
                    <a:pt x="115344" y="12099"/>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27" name="Google Shape;1227;p15"/>
            <p:cNvSpPr/>
            <p:nvPr/>
          </p:nvSpPr>
          <p:spPr>
            <a:xfrm>
              <a:off x="6601105" y="2222287"/>
              <a:ext cx="112925" cy="274246"/>
            </a:xfrm>
            <a:custGeom>
              <a:rect b="b" l="l" r="r" t="t"/>
              <a:pathLst>
                <a:path extrusionOk="0" h="274245" w="112924">
                  <a:moveTo>
                    <a:pt x="12099" y="213750"/>
                  </a:moveTo>
                  <a:lnTo>
                    <a:pt x="115344" y="268599"/>
                  </a:lnTo>
                  <a:lnTo>
                    <a:pt x="115344" y="65335"/>
                  </a:lnTo>
                  <a:lnTo>
                    <a:pt x="12099" y="12099"/>
                  </a:lnTo>
                  <a:close/>
                </a:path>
              </a:pathLst>
            </a:custGeom>
            <a:solidFill>
              <a:srgbClr val="FC77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28" name="Google Shape;1228;p15"/>
            <p:cNvSpPr/>
            <p:nvPr/>
          </p:nvSpPr>
          <p:spPr>
            <a:xfrm>
              <a:off x="6704350" y="2222287"/>
              <a:ext cx="129057" cy="274246"/>
            </a:xfrm>
            <a:custGeom>
              <a:rect b="b" l="l" r="r" t="t"/>
              <a:pathLst>
                <a:path extrusionOk="0" h="274245" w="129056">
                  <a:moveTo>
                    <a:pt x="12099" y="268599"/>
                  </a:moveTo>
                  <a:lnTo>
                    <a:pt x="116958" y="213750"/>
                  </a:lnTo>
                  <a:lnTo>
                    <a:pt x="116958" y="12099"/>
                  </a:lnTo>
                  <a:lnTo>
                    <a:pt x="12099" y="65335"/>
                  </a:lnTo>
                  <a:close/>
                </a:path>
              </a:pathLst>
            </a:custGeom>
            <a:solidFill>
              <a:srgbClr val="E947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29" name="Google Shape;1229;p15"/>
            <p:cNvSpPr/>
            <p:nvPr/>
          </p:nvSpPr>
          <p:spPr>
            <a:xfrm>
              <a:off x="6705963" y="2106136"/>
              <a:ext cx="112925" cy="193585"/>
            </a:xfrm>
            <a:custGeom>
              <a:rect b="b" l="l" r="r" t="t"/>
              <a:pathLst>
                <a:path extrusionOk="0" h="193585" w="112924">
                  <a:moveTo>
                    <a:pt x="12099" y="181486"/>
                  </a:moveTo>
                  <a:lnTo>
                    <a:pt x="115344" y="126637"/>
                  </a:lnTo>
                  <a:lnTo>
                    <a:pt x="12099" y="12099"/>
                  </a:lnTo>
                  <a:close/>
                </a:path>
              </a:pathLst>
            </a:custGeom>
            <a:solidFill>
              <a:srgbClr val="F84B2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30" name="Google Shape;1230;p15"/>
            <p:cNvSpPr/>
            <p:nvPr/>
          </p:nvSpPr>
          <p:spPr>
            <a:xfrm>
              <a:off x="6601105" y="2106136"/>
              <a:ext cx="129057" cy="193585"/>
            </a:xfrm>
            <a:custGeom>
              <a:rect b="b" l="l" r="r" t="t"/>
              <a:pathLst>
                <a:path extrusionOk="0" h="193585" w="129056">
                  <a:moveTo>
                    <a:pt x="116958" y="181486"/>
                  </a:moveTo>
                  <a:lnTo>
                    <a:pt x="116958" y="12099"/>
                  </a:lnTo>
                  <a:lnTo>
                    <a:pt x="12099" y="126637"/>
                  </a:lnTo>
                  <a:close/>
                </a:path>
              </a:pathLst>
            </a:custGeom>
            <a:solidFill>
              <a:srgbClr val="FF9D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31" name="Google Shape;1231;p15"/>
            <p:cNvSpPr/>
            <p:nvPr/>
          </p:nvSpPr>
          <p:spPr>
            <a:xfrm>
              <a:off x="6636595" y="2311013"/>
              <a:ext cx="48396" cy="96793"/>
            </a:xfrm>
            <a:custGeom>
              <a:rect b="b" l="l" r="r" t="t"/>
              <a:pathLst>
                <a:path extrusionOk="0" h="96792" w="48396">
                  <a:moveTo>
                    <a:pt x="12099" y="73401"/>
                  </a:moveTo>
                  <a:lnTo>
                    <a:pt x="44363" y="89533"/>
                  </a:lnTo>
                  <a:lnTo>
                    <a:pt x="44363" y="28231"/>
                  </a:lnTo>
                  <a:lnTo>
                    <a:pt x="12099" y="12099"/>
                  </a:lnTo>
                  <a:close/>
                </a:path>
              </a:pathLst>
            </a:custGeom>
            <a:solidFill>
              <a:srgbClr val="FFFE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32" name="Google Shape;1232;p15"/>
            <p:cNvSpPr/>
            <p:nvPr/>
          </p:nvSpPr>
          <p:spPr>
            <a:xfrm>
              <a:off x="6636595" y="2311013"/>
              <a:ext cx="48396" cy="80660"/>
            </a:xfrm>
            <a:custGeom>
              <a:rect b="b" l="l" r="r" t="t"/>
              <a:pathLst>
                <a:path extrusionOk="0" h="80660" w="48396">
                  <a:moveTo>
                    <a:pt x="12099" y="73401"/>
                  </a:moveTo>
                  <a:lnTo>
                    <a:pt x="44363" y="57269"/>
                  </a:lnTo>
                  <a:lnTo>
                    <a:pt x="44363" y="28231"/>
                  </a:lnTo>
                  <a:lnTo>
                    <a:pt x="12099" y="12099"/>
                  </a:lnTo>
                  <a:close/>
                </a:path>
              </a:pathLst>
            </a:custGeom>
            <a:solidFill>
              <a:srgbClr val="D3111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33" name="Google Shape;1233;p15"/>
            <p:cNvSpPr/>
            <p:nvPr/>
          </p:nvSpPr>
          <p:spPr>
            <a:xfrm>
              <a:off x="7609361" y="2756259"/>
              <a:ext cx="500095" cy="806605"/>
            </a:xfrm>
            <a:custGeom>
              <a:rect b="b" l="l" r="r" t="t"/>
              <a:pathLst>
                <a:path extrusionOk="0" h="806604" w="500095">
                  <a:moveTo>
                    <a:pt x="12099" y="799345"/>
                  </a:moveTo>
                  <a:lnTo>
                    <a:pt x="496062" y="547685"/>
                  </a:lnTo>
                  <a:lnTo>
                    <a:pt x="12099" y="12099"/>
                  </a:lnTo>
                  <a:close/>
                </a:path>
              </a:pathLst>
            </a:custGeom>
            <a:solidFill>
              <a:srgbClr val="FF92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34" name="Google Shape;1234;p15"/>
            <p:cNvSpPr/>
            <p:nvPr/>
          </p:nvSpPr>
          <p:spPr>
            <a:xfrm>
              <a:off x="7123785" y="2756259"/>
              <a:ext cx="500095" cy="806605"/>
            </a:xfrm>
            <a:custGeom>
              <a:rect b="b" l="l" r="r" t="t"/>
              <a:pathLst>
                <a:path extrusionOk="0" h="806604" w="500095">
                  <a:moveTo>
                    <a:pt x="497675" y="799345"/>
                  </a:moveTo>
                  <a:lnTo>
                    <a:pt x="497675" y="12099"/>
                  </a:lnTo>
                  <a:lnTo>
                    <a:pt x="12099" y="547685"/>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35" name="Google Shape;1235;p15"/>
            <p:cNvSpPr/>
            <p:nvPr/>
          </p:nvSpPr>
          <p:spPr>
            <a:xfrm>
              <a:off x="7609361" y="2756259"/>
              <a:ext cx="258114" cy="403302"/>
            </a:xfrm>
            <a:custGeom>
              <a:rect b="b" l="l" r="r" t="t"/>
              <a:pathLst>
                <a:path extrusionOk="0" h="403302" w="258113">
                  <a:moveTo>
                    <a:pt x="12099" y="397656"/>
                  </a:moveTo>
                  <a:lnTo>
                    <a:pt x="249241" y="275052"/>
                  </a:lnTo>
                  <a:lnTo>
                    <a:pt x="12099" y="12099"/>
                  </a:lnTo>
                  <a:close/>
                </a:path>
              </a:pathLst>
            </a:custGeom>
            <a:solidFill>
              <a:srgbClr val="E947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36" name="Google Shape;1236;p15"/>
            <p:cNvSpPr/>
            <p:nvPr/>
          </p:nvSpPr>
          <p:spPr>
            <a:xfrm>
              <a:off x="7370606" y="2756259"/>
              <a:ext cx="258114" cy="403302"/>
            </a:xfrm>
            <a:custGeom>
              <a:rect b="b" l="l" r="r" t="t"/>
              <a:pathLst>
                <a:path extrusionOk="0" h="403302" w="258113">
                  <a:moveTo>
                    <a:pt x="250854" y="397656"/>
                  </a:moveTo>
                  <a:lnTo>
                    <a:pt x="250854" y="12099"/>
                  </a:lnTo>
                  <a:lnTo>
                    <a:pt x="12099" y="275052"/>
                  </a:lnTo>
                  <a:close/>
                </a:path>
              </a:pathLst>
            </a:custGeom>
            <a:solidFill>
              <a:srgbClr val="FC77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37" name="Google Shape;1237;p15"/>
            <p:cNvSpPr/>
            <p:nvPr/>
          </p:nvSpPr>
          <p:spPr>
            <a:xfrm>
              <a:off x="6704350" y="2925646"/>
              <a:ext cx="403302" cy="645284"/>
            </a:xfrm>
            <a:custGeom>
              <a:rect b="b" l="l" r="r" t="t"/>
              <a:pathLst>
                <a:path extrusionOk="0" h="645283" w="403302">
                  <a:moveTo>
                    <a:pt x="12099" y="642864"/>
                  </a:moveTo>
                  <a:lnTo>
                    <a:pt x="400883" y="442826"/>
                  </a:lnTo>
                  <a:lnTo>
                    <a:pt x="12099" y="12099"/>
                  </a:lnTo>
                  <a:close/>
                </a:path>
              </a:pathLst>
            </a:custGeom>
            <a:solidFill>
              <a:srgbClr val="FF92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38" name="Google Shape;1238;p15"/>
            <p:cNvSpPr/>
            <p:nvPr/>
          </p:nvSpPr>
          <p:spPr>
            <a:xfrm>
              <a:off x="6315567" y="2925646"/>
              <a:ext cx="403302" cy="645284"/>
            </a:xfrm>
            <a:custGeom>
              <a:rect b="b" l="l" r="r" t="t"/>
              <a:pathLst>
                <a:path extrusionOk="0" h="645283" w="403302">
                  <a:moveTo>
                    <a:pt x="400883" y="642864"/>
                  </a:moveTo>
                  <a:lnTo>
                    <a:pt x="400883" y="12099"/>
                  </a:lnTo>
                  <a:lnTo>
                    <a:pt x="12099" y="442826"/>
                  </a:lnTo>
                  <a:close/>
                </a:path>
              </a:pathLst>
            </a:custGeom>
            <a:solidFill>
              <a:srgbClr val="FFFD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39" name="Google Shape;1239;p15"/>
            <p:cNvSpPr/>
            <p:nvPr/>
          </p:nvSpPr>
          <p:spPr>
            <a:xfrm>
              <a:off x="6860832" y="2985335"/>
              <a:ext cx="322642" cy="758209"/>
            </a:xfrm>
            <a:custGeom>
              <a:rect b="b" l="l" r="r" t="t"/>
              <a:pathLst>
                <a:path extrusionOk="0" h="758208" w="322641">
                  <a:moveTo>
                    <a:pt x="12099" y="599307"/>
                  </a:moveTo>
                  <a:lnTo>
                    <a:pt x="320222" y="757402"/>
                  </a:lnTo>
                  <a:lnTo>
                    <a:pt x="320222" y="170194"/>
                  </a:lnTo>
                  <a:lnTo>
                    <a:pt x="12099" y="12099"/>
                  </a:lnTo>
                  <a:close/>
                </a:path>
              </a:pathLst>
            </a:custGeom>
            <a:solidFill>
              <a:srgbClr val="FC77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40" name="Google Shape;1240;p15"/>
            <p:cNvSpPr/>
            <p:nvPr/>
          </p:nvSpPr>
          <p:spPr>
            <a:xfrm>
              <a:off x="7168955" y="2985335"/>
              <a:ext cx="322642" cy="758209"/>
            </a:xfrm>
            <a:custGeom>
              <a:rect b="b" l="l" r="r" t="t"/>
              <a:pathLst>
                <a:path extrusionOk="0" h="758208" w="322641">
                  <a:moveTo>
                    <a:pt x="12099" y="757402"/>
                  </a:moveTo>
                  <a:lnTo>
                    <a:pt x="320222" y="599307"/>
                  </a:lnTo>
                  <a:lnTo>
                    <a:pt x="320222" y="12099"/>
                  </a:lnTo>
                  <a:lnTo>
                    <a:pt x="12099" y="170194"/>
                  </a:lnTo>
                  <a:close/>
                </a:path>
              </a:pathLst>
            </a:custGeom>
            <a:solidFill>
              <a:srgbClr val="E947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41" name="Google Shape;1241;p15"/>
            <p:cNvSpPr/>
            <p:nvPr/>
          </p:nvSpPr>
          <p:spPr>
            <a:xfrm>
              <a:off x="6802756" y="3393477"/>
              <a:ext cx="742076" cy="387170"/>
            </a:xfrm>
            <a:custGeom>
              <a:rect b="b" l="l" r="r" t="t"/>
              <a:pathLst>
                <a:path extrusionOk="0" h="387170" w="742076">
                  <a:moveTo>
                    <a:pt x="12099" y="200845"/>
                  </a:moveTo>
                  <a:lnTo>
                    <a:pt x="378298" y="12099"/>
                  </a:lnTo>
                  <a:lnTo>
                    <a:pt x="744496" y="200845"/>
                  </a:lnTo>
                  <a:lnTo>
                    <a:pt x="378298" y="389590"/>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42" name="Google Shape;1242;p15"/>
            <p:cNvSpPr/>
            <p:nvPr/>
          </p:nvSpPr>
          <p:spPr>
            <a:xfrm>
              <a:off x="6802756" y="2767552"/>
              <a:ext cx="742076" cy="387170"/>
            </a:xfrm>
            <a:custGeom>
              <a:rect b="b" l="l" r="r" t="t"/>
              <a:pathLst>
                <a:path extrusionOk="0" h="387170" w="742076">
                  <a:moveTo>
                    <a:pt x="12099" y="200845"/>
                  </a:moveTo>
                  <a:lnTo>
                    <a:pt x="378298" y="12099"/>
                  </a:lnTo>
                  <a:lnTo>
                    <a:pt x="744496" y="200845"/>
                  </a:lnTo>
                  <a:lnTo>
                    <a:pt x="378298" y="389590"/>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43" name="Google Shape;1243;p15"/>
            <p:cNvSpPr/>
            <p:nvPr/>
          </p:nvSpPr>
          <p:spPr>
            <a:xfrm>
              <a:off x="6802756" y="2956297"/>
              <a:ext cx="387170" cy="838869"/>
            </a:xfrm>
            <a:custGeom>
              <a:rect b="b" l="l" r="r" t="t"/>
              <a:pathLst>
                <a:path extrusionOk="0" h="838869" w="387170">
                  <a:moveTo>
                    <a:pt x="12099" y="638025"/>
                  </a:moveTo>
                  <a:lnTo>
                    <a:pt x="12099" y="12099"/>
                  </a:lnTo>
                  <a:lnTo>
                    <a:pt x="378298" y="200845"/>
                  </a:lnTo>
                  <a:lnTo>
                    <a:pt x="378298" y="826770"/>
                  </a:lnTo>
                  <a:close/>
                </a:path>
              </a:pathLst>
            </a:custGeom>
            <a:solidFill>
              <a:srgbClr val="FC77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44" name="Google Shape;1244;p15"/>
            <p:cNvSpPr/>
            <p:nvPr/>
          </p:nvSpPr>
          <p:spPr>
            <a:xfrm>
              <a:off x="7168955" y="2956297"/>
              <a:ext cx="387170" cy="838869"/>
            </a:xfrm>
            <a:custGeom>
              <a:rect b="b" l="l" r="r" t="t"/>
              <a:pathLst>
                <a:path extrusionOk="0" h="838869" w="387170">
                  <a:moveTo>
                    <a:pt x="12099" y="200845"/>
                  </a:moveTo>
                  <a:lnTo>
                    <a:pt x="378298" y="12099"/>
                  </a:lnTo>
                  <a:lnTo>
                    <a:pt x="378298" y="638025"/>
                  </a:lnTo>
                  <a:lnTo>
                    <a:pt x="12099" y="826770"/>
                  </a:lnTo>
                  <a:close/>
                </a:path>
              </a:pathLst>
            </a:custGeom>
            <a:solidFill>
              <a:srgbClr val="E947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45" name="Google Shape;1245;p15"/>
            <p:cNvSpPr/>
            <p:nvPr/>
          </p:nvSpPr>
          <p:spPr>
            <a:xfrm>
              <a:off x="6883417" y="2315853"/>
              <a:ext cx="580756" cy="306510"/>
            </a:xfrm>
            <a:custGeom>
              <a:rect b="b" l="l" r="r" t="t"/>
              <a:pathLst>
                <a:path extrusionOk="0" h="306509" w="580755">
                  <a:moveTo>
                    <a:pt x="12099" y="158901"/>
                  </a:moveTo>
                  <a:lnTo>
                    <a:pt x="297637" y="12099"/>
                  </a:lnTo>
                  <a:lnTo>
                    <a:pt x="581562" y="158901"/>
                  </a:lnTo>
                  <a:lnTo>
                    <a:pt x="297637" y="305703"/>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46" name="Google Shape;1246;p15"/>
            <p:cNvSpPr/>
            <p:nvPr/>
          </p:nvSpPr>
          <p:spPr>
            <a:xfrm>
              <a:off x="6883417" y="2462655"/>
              <a:ext cx="306510" cy="645284"/>
            </a:xfrm>
            <a:custGeom>
              <a:rect b="b" l="l" r="r" t="t"/>
              <a:pathLst>
                <a:path extrusionOk="0" h="645283" w="306509">
                  <a:moveTo>
                    <a:pt x="12099" y="499289"/>
                  </a:moveTo>
                  <a:lnTo>
                    <a:pt x="12099" y="12099"/>
                  </a:lnTo>
                  <a:lnTo>
                    <a:pt x="297637" y="158901"/>
                  </a:lnTo>
                  <a:lnTo>
                    <a:pt x="297637" y="646090"/>
                  </a:lnTo>
                  <a:close/>
                </a:path>
              </a:pathLst>
            </a:custGeom>
            <a:solidFill>
              <a:srgbClr val="FFFD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47" name="Google Shape;1247;p15"/>
            <p:cNvSpPr/>
            <p:nvPr/>
          </p:nvSpPr>
          <p:spPr>
            <a:xfrm>
              <a:off x="7168955" y="2462655"/>
              <a:ext cx="306510" cy="645284"/>
            </a:xfrm>
            <a:custGeom>
              <a:rect b="b" l="l" r="r" t="t"/>
              <a:pathLst>
                <a:path extrusionOk="0" h="645283" w="306509">
                  <a:moveTo>
                    <a:pt x="12099" y="158901"/>
                  </a:moveTo>
                  <a:lnTo>
                    <a:pt x="296024" y="12099"/>
                  </a:lnTo>
                  <a:lnTo>
                    <a:pt x="296024" y="499289"/>
                  </a:lnTo>
                  <a:lnTo>
                    <a:pt x="12099" y="646090"/>
                  </a:lnTo>
                  <a:close/>
                </a:path>
              </a:pathLst>
            </a:custGeom>
            <a:solidFill>
              <a:srgbClr val="FF92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48" name="Google Shape;1248;p15"/>
            <p:cNvSpPr/>
            <p:nvPr/>
          </p:nvSpPr>
          <p:spPr>
            <a:xfrm>
              <a:off x="6883417" y="2572353"/>
              <a:ext cx="306510" cy="258114"/>
            </a:xfrm>
            <a:custGeom>
              <a:rect b="b" l="l" r="r" t="t"/>
              <a:pathLst>
                <a:path extrusionOk="0" h="258113" w="306509">
                  <a:moveTo>
                    <a:pt x="12099" y="110505"/>
                  </a:moveTo>
                  <a:lnTo>
                    <a:pt x="12099" y="12099"/>
                  </a:lnTo>
                  <a:lnTo>
                    <a:pt x="297637" y="158901"/>
                  </a:lnTo>
                  <a:lnTo>
                    <a:pt x="297637" y="257307"/>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49" name="Google Shape;1249;p15"/>
            <p:cNvSpPr/>
            <p:nvPr/>
          </p:nvSpPr>
          <p:spPr>
            <a:xfrm>
              <a:off x="7168955" y="2572353"/>
              <a:ext cx="306510" cy="258114"/>
            </a:xfrm>
            <a:custGeom>
              <a:rect b="b" l="l" r="r" t="t"/>
              <a:pathLst>
                <a:path extrusionOk="0" h="258113" w="306509">
                  <a:moveTo>
                    <a:pt x="12099" y="158901"/>
                  </a:moveTo>
                  <a:lnTo>
                    <a:pt x="296024" y="12099"/>
                  </a:lnTo>
                  <a:lnTo>
                    <a:pt x="296024" y="110505"/>
                  </a:lnTo>
                  <a:lnTo>
                    <a:pt x="12099" y="257307"/>
                  </a:lnTo>
                  <a:close/>
                </a:path>
              </a:pathLst>
            </a:custGeom>
            <a:solidFill>
              <a:srgbClr val="F284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50" name="Google Shape;1250;p15"/>
            <p:cNvSpPr/>
            <p:nvPr/>
          </p:nvSpPr>
          <p:spPr>
            <a:xfrm>
              <a:off x="6949558" y="3207958"/>
              <a:ext cx="96793" cy="403302"/>
            </a:xfrm>
            <a:custGeom>
              <a:rect b="b" l="l" r="r" t="t"/>
              <a:pathLst>
                <a:path extrusionOk="0" h="403302" w="96792">
                  <a:moveTo>
                    <a:pt x="47590" y="12099"/>
                  </a:moveTo>
                  <a:lnTo>
                    <a:pt x="12099" y="50816"/>
                  </a:lnTo>
                  <a:lnTo>
                    <a:pt x="12099" y="392816"/>
                  </a:lnTo>
                  <a:lnTo>
                    <a:pt x="84694" y="376684"/>
                  </a:lnTo>
                  <a:lnTo>
                    <a:pt x="84694" y="87920"/>
                  </a:lnTo>
                  <a:close/>
                </a:path>
              </a:pathLst>
            </a:custGeom>
            <a:solidFill>
              <a:srgbClr val="D340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51" name="Google Shape;1251;p15"/>
            <p:cNvSpPr/>
            <p:nvPr/>
          </p:nvSpPr>
          <p:spPr>
            <a:xfrm>
              <a:off x="6949558" y="3549959"/>
              <a:ext cx="96793" cy="96793"/>
            </a:xfrm>
            <a:custGeom>
              <a:rect b="b" l="l" r="r" t="t"/>
              <a:pathLst>
                <a:path extrusionOk="0" h="96792" w="96792">
                  <a:moveTo>
                    <a:pt x="12099" y="50816"/>
                  </a:moveTo>
                  <a:lnTo>
                    <a:pt x="84694" y="12099"/>
                  </a:lnTo>
                  <a:lnTo>
                    <a:pt x="84694" y="87920"/>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52" name="Google Shape;1252;p15"/>
            <p:cNvSpPr/>
            <p:nvPr/>
          </p:nvSpPr>
          <p:spPr>
            <a:xfrm>
              <a:off x="6804369" y="2267457"/>
              <a:ext cx="742076" cy="387170"/>
            </a:xfrm>
            <a:custGeom>
              <a:rect b="b" l="l" r="r" t="t"/>
              <a:pathLst>
                <a:path extrusionOk="0" h="387170" w="742076">
                  <a:moveTo>
                    <a:pt x="12099" y="199231"/>
                  </a:moveTo>
                  <a:lnTo>
                    <a:pt x="376684" y="12099"/>
                  </a:lnTo>
                  <a:lnTo>
                    <a:pt x="741270" y="199231"/>
                  </a:lnTo>
                  <a:lnTo>
                    <a:pt x="376684" y="387977"/>
                  </a:lnTo>
                  <a:close/>
                </a:path>
              </a:pathLst>
            </a:custGeom>
            <a:solidFill>
              <a:srgbClr val="D340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53" name="Google Shape;1253;p15"/>
            <p:cNvSpPr/>
            <p:nvPr/>
          </p:nvSpPr>
          <p:spPr>
            <a:xfrm>
              <a:off x="6804369" y="2454589"/>
              <a:ext cx="387170" cy="322642"/>
            </a:xfrm>
            <a:custGeom>
              <a:rect b="b" l="l" r="r" t="t"/>
              <a:pathLst>
                <a:path extrusionOk="0" h="322641" w="387170">
                  <a:moveTo>
                    <a:pt x="12099" y="137929"/>
                  </a:moveTo>
                  <a:lnTo>
                    <a:pt x="12099" y="12099"/>
                  </a:lnTo>
                  <a:lnTo>
                    <a:pt x="376684" y="200845"/>
                  </a:lnTo>
                  <a:lnTo>
                    <a:pt x="376684" y="326675"/>
                  </a:lnTo>
                  <a:close/>
                </a:path>
              </a:pathLst>
            </a:custGeom>
            <a:solidFill>
              <a:srgbClr val="FC77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54" name="Google Shape;1254;p15"/>
            <p:cNvSpPr/>
            <p:nvPr/>
          </p:nvSpPr>
          <p:spPr>
            <a:xfrm>
              <a:off x="7168955" y="2454589"/>
              <a:ext cx="387170" cy="322642"/>
            </a:xfrm>
            <a:custGeom>
              <a:rect b="b" l="l" r="r" t="t"/>
              <a:pathLst>
                <a:path extrusionOk="0" h="322641" w="387170">
                  <a:moveTo>
                    <a:pt x="12099" y="200845"/>
                  </a:moveTo>
                  <a:lnTo>
                    <a:pt x="376684" y="12099"/>
                  </a:lnTo>
                  <a:lnTo>
                    <a:pt x="376684" y="137929"/>
                  </a:lnTo>
                  <a:lnTo>
                    <a:pt x="12099" y="326675"/>
                  </a:lnTo>
                  <a:close/>
                </a:path>
              </a:pathLst>
            </a:custGeom>
            <a:solidFill>
              <a:srgbClr val="E9472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55" name="Google Shape;1255;p15"/>
            <p:cNvSpPr/>
            <p:nvPr/>
          </p:nvSpPr>
          <p:spPr>
            <a:xfrm>
              <a:off x="6843086" y="1893192"/>
              <a:ext cx="661416" cy="354906"/>
            </a:xfrm>
            <a:custGeom>
              <a:rect b="b" l="l" r="r" t="t"/>
              <a:pathLst>
                <a:path extrusionOk="0" h="354906" w="661415">
                  <a:moveTo>
                    <a:pt x="12099" y="179873"/>
                  </a:moveTo>
                  <a:lnTo>
                    <a:pt x="337967" y="12099"/>
                  </a:lnTo>
                  <a:lnTo>
                    <a:pt x="663836" y="179873"/>
                  </a:lnTo>
                  <a:lnTo>
                    <a:pt x="337967" y="349260"/>
                  </a:lnTo>
                  <a:close/>
                </a:path>
              </a:pathLst>
            </a:custGeom>
            <a:solidFill>
              <a:srgbClr val="FF700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56" name="Google Shape;1256;p15"/>
            <p:cNvSpPr/>
            <p:nvPr/>
          </p:nvSpPr>
          <p:spPr>
            <a:xfrm>
              <a:off x="6843086" y="2060966"/>
              <a:ext cx="338774" cy="580756"/>
            </a:xfrm>
            <a:custGeom>
              <a:rect b="b" l="l" r="r" t="t"/>
              <a:pathLst>
                <a:path extrusionOk="0" h="580755" w="338774">
                  <a:moveTo>
                    <a:pt x="12099" y="402496"/>
                  </a:moveTo>
                  <a:lnTo>
                    <a:pt x="12099" y="12099"/>
                  </a:lnTo>
                  <a:lnTo>
                    <a:pt x="337967" y="181486"/>
                  </a:lnTo>
                  <a:lnTo>
                    <a:pt x="337967" y="570270"/>
                  </a:lnTo>
                  <a:close/>
                </a:path>
              </a:pathLst>
            </a:custGeom>
            <a:solidFill>
              <a:srgbClr val="FFFD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57" name="Google Shape;1257;p15"/>
            <p:cNvSpPr/>
            <p:nvPr/>
          </p:nvSpPr>
          <p:spPr>
            <a:xfrm>
              <a:off x="7168955" y="2060966"/>
              <a:ext cx="338774" cy="580756"/>
            </a:xfrm>
            <a:custGeom>
              <a:rect b="b" l="l" r="r" t="t"/>
              <a:pathLst>
                <a:path extrusionOk="0" h="580755" w="338774">
                  <a:moveTo>
                    <a:pt x="12099" y="181486"/>
                  </a:moveTo>
                  <a:lnTo>
                    <a:pt x="337968" y="12099"/>
                  </a:lnTo>
                  <a:lnTo>
                    <a:pt x="337968" y="402496"/>
                  </a:lnTo>
                  <a:lnTo>
                    <a:pt x="12099" y="570270"/>
                  </a:lnTo>
                  <a:close/>
                </a:path>
              </a:pathLst>
            </a:custGeom>
            <a:solidFill>
              <a:srgbClr val="FF92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58" name="Google Shape;1258;p15"/>
            <p:cNvSpPr/>
            <p:nvPr/>
          </p:nvSpPr>
          <p:spPr>
            <a:xfrm>
              <a:off x="6975369" y="2277136"/>
              <a:ext cx="64528" cy="145189"/>
            </a:xfrm>
            <a:custGeom>
              <a:rect b="b" l="l" r="r" t="t"/>
              <a:pathLst>
                <a:path extrusionOk="0" h="145188" w="64528">
                  <a:moveTo>
                    <a:pt x="12099" y="112118"/>
                  </a:moveTo>
                  <a:lnTo>
                    <a:pt x="63722" y="137929"/>
                  </a:lnTo>
                  <a:lnTo>
                    <a:pt x="63722" y="37910"/>
                  </a:lnTo>
                  <a:lnTo>
                    <a:pt x="12099" y="12099"/>
                  </a:lnTo>
                  <a:close/>
                </a:path>
              </a:pathLst>
            </a:custGeom>
            <a:solidFill>
              <a:srgbClr val="FF92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59" name="Google Shape;1259;p15"/>
            <p:cNvSpPr/>
            <p:nvPr/>
          </p:nvSpPr>
          <p:spPr>
            <a:xfrm>
              <a:off x="6975369" y="2277136"/>
              <a:ext cx="64528" cy="112925"/>
            </a:xfrm>
            <a:custGeom>
              <a:rect b="b" l="l" r="r" t="t"/>
              <a:pathLst>
                <a:path extrusionOk="0" h="112924" w="64528">
                  <a:moveTo>
                    <a:pt x="12099" y="112118"/>
                  </a:moveTo>
                  <a:lnTo>
                    <a:pt x="63722" y="86307"/>
                  </a:lnTo>
                  <a:lnTo>
                    <a:pt x="63722" y="37910"/>
                  </a:lnTo>
                  <a:lnTo>
                    <a:pt x="12099" y="12099"/>
                  </a:lnTo>
                  <a:close/>
                </a:path>
              </a:pathLst>
            </a:custGeom>
            <a:solidFill>
              <a:srgbClr val="FF700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60" name="Google Shape;1260;p15"/>
            <p:cNvSpPr/>
            <p:nvPr/>
          </p:nvSpPr>
          <p:spPr>
            <a:xfrm>
              <a:off x="7006020" y="2936939"/>
              <a:ext cx="48396" cy="112925"/>
            </a:xfrm>
            <a:custGeom>
              <a:rect b="b" l="l" r="r" t="t"/>
              <a:pathLst>
                <a:path extrusionOk="0" h="112924" w="48396">
                  <a:moveTo>
                    <a:pt x="12099" y="89533"/>
                  </a:moveTo>
                  <a:lnTo>
                    <a:pt x="50816" y="108892"/>
                  </a:lnTo>
                  <a:lnTo>
                    <a:pt x="50816" y="31458"/>
                  </a:lnTo>
                  <a:lnTo>
                    <a:pt x="12099" y="12099"/>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61" name="Google Shape;1261;p15"/>
            <p:cNvSpPr/>
            <p:nvPr/>
          </p:nvSpPr>
          <p:spPr>
            <a:xfrm>
              <a:off x="7006020" y="2683665"/>
              <a:ext cx="48396" cy="354906"/>
            </a:xfrm>
            <a:custGeom>
              <a:rect b="b" l="l" r="r" t="t"/>
              <a:pathLst>
                <a:path extrusionOk="0" h="354906" w="48396">
                  <a:moveTo>
                    <a:pt x="12099" y="342807"/>
                  </a:moveTo>
                  <a:lnTo>
                    <a:pt x="50816" y="321835"/>
                  </a:lnTo>
                  <a:lnTo>
                    <a:pt x="50816" y="33071"/>
                  </a:lnTo>
                  <a:lnTo>
                    <a:pt x="12099" y="12099"/>
                  </a:lnTo>
                  <a:close/>
                </a:path>
              </a:pathLst>
            </a:custGeom>
            <a:solidFill>
              <a:srgbClr val="FF92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62" name="Google Shape;1262;p15"/>
            <p:cNvSpPr/>
            <p:nvPr/>
          </p:nvSpPr>
          <p:spPr>
            <a:xfrm>
              <a:off x="7168955" y="1402776"/>
              <a:ext cx="338774" cy="548491"/>
            </a:xfrm>
            <a:custGeom>
              <a:rect b="b" l="l" r="r" t="t"/>
              <a:pathLst>
                <a:path extrusionOk="0" h="548491" w="338774">
                  <a:moveTo>
                    <a:pt x="12099" y="541232"/>
                  </a:moveTo>
                  <a:lnTo>
                    <a:pt x="337968" y="373458"/>
                  </a:lnTo>
                  <a:lnTo>
                    <a:pt x="12099" y="12099"/>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63" name="Google Shape;1263;p15"/>
            <p:cNvSpPr/>
            <p:nvPr/>
          </p:nvSpPr>
          <p:spPr>
            <a:xfrm>
              <a:off x="6843086" y="1402776"/>
              <a:ext cx="338774" cy="548491"/>
            </a:xfrm>
            <a:custGeom>
              <a:rect b="b" l="l" r="r" t="t"/>
              <a:pathLst>
                <a:path extrusionOk="0" h="548491" w="338774">
                  <a:moveTo>
                    <a:pt x="337967" y="541232"/>
                  </a:moveTo>
                  <a:lnTo>
                    <a:pt x="337967" y="12099"/>
                  </a:lnTo>
                  <a:lnTo>
                    <a:pt x="12099" y="373458"/>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64" name="Google Shape;1264;p15"/>
            <p:cNvSpPr/>
            <p:nvPr/>
          </p:nvSpPr>
          <p:spPr>
            <a:xfrm>
              <a:off x="6034506" y="881347"/>
              <a:ext cx="2290758" cy="3371608"/>
            </a:xfrm>
            <a:custGeom>
              <a:rect b="b" l="l" r="r" t="t"/>
              <a:pathLst>
                <a:path extrusionOk="0" h="3371608" w="2290757">
                  <a:moveTo>
                    <a:pt x="2017682" y="39886"/>
                  </a:moveTo>
                  <a:lnTo>
                    <a:pt x="2254823" y="39886"/>
                  </a:lnTo>
                  <a:lnTo>
                    <a:pt x="2254823" y="2406465"/>
                  </a:lnTo>
                  <a:cubicBezTo>
                    <a:pt x="2254823" y="2459701"/>
                    <a:pt x="2230625" y="2509710"/>
                    <a:pt x="2190295" y="2543588"/>
                  </a:cubicBezTo>
                  <a:lnTo>
                    <a:pt x="1257860" y="3305023"/>
                  </a:lnTo>
                  <a:cubicBezTo>
                    <a:pt x="1193331" y="3358259"/>
                    <a:pt x="1099765" y="3358259"/>
                    <a:pt x="1035237" y="3305023"/>
                  </a:cubicBezTo>
                  <a:lnTo>
                    <a:pt x="102801" y="2541975"/>
                  </a:lnTo>
                  <a:cubicBezTo>
                    <a:pt x="62471" y="2508097"/>
                    <a:pt x="38273" y="2458088"/>
                    <a:pt x="38273" y="2404852"/>
                  </a:cubicBezTo>
                  <a:lnTo>
                    <a:pt x="38273" y="38273"/>
                  </a:lnTo>
                  <a:lnTo>
                    <a:pt x="275415" y="38273"/>
                  </a:lnTo>
                </a:path>
              </a:pathLst>
            </a:custGeom>
            <a:noFill/>
            <a:ln cap="flat" cmpd="sng" w="30125">
              <a:solidFill>
                <a:srgbClr val="FABB05"/>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1265" name="Google Shape;1265;p15"/>
          <p:cNvSpPr txBox="1"/>
          <p:nvPr/>
        </p:nvSpPr>
        <p:spPr>
          <a:xfrm>
            <a:off x="471126" y="1632934"/>
            <a:ext cx="4389631" cy="139260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chemeClr val="accent3"/>
              </a:buClr>
              <a:buSzPts val="8800"/>
              <a:buFont typeface="Arial"/>
              <a:buNone/>
            </a:pPr>
            <a:r>
              <a:rPr b="1" i="0" lang="en" sz="8800" u="none" cap="none" strike="noStrike">
                <a:solidFill>
                  <a:schemeClr val="accent3"/>
                </a:solidFill>
                <a:latin typeface="Arial"/>
                <a:ea typeface="Arial"/>
                <a:cs typeface="Arial"/>
                <a:sym typeface="Arial"/>
              </a:rPr>
              <a:t>Τέλος.</a:t>
            </a:r>
            <a:endParaRPr b="0" i="0" sz="800" u="none" cap="none" strike="noStrike">
              <a:solidFill>
                <a:schemeClr val="accent3"/>
              </a:solidFill>
              <a:latin typeface="Arial"/>
              <a:ea typeface="Arial"/>
              <a:cs typeface="Arial"/>
              <a:sym typeface="Arial"/>
            </a:endParaRPr>
          </a:p>
        </p:txBody>
      </p:sp>
      <p:sp>
        <p:nvSpPr>
          <p:cNvPr id="1266" name="Google Shape;1266;p15">
            <a:hlinkClick r:id="rId3"/>
          </p:cNvPr>
          <p:cNvSpPr/>
          <p:nvPr/>
        </p:nvSpPr>
        <p:spPr>
          <a:xfrm>
            <a:off x="-100000" y="6500000"/>
            <a:ext cx="0" cy="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15"/>
          <p:cNvSpPr txBox="1"/>
          <p:nvPr/>
        </p:nvSpPr>
        <p:spPr>
          <a:xfrm>
            <a:off x="890742" y="3892951"/>
            <a:ext cx="1647600" cy="51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3"/>
              </a:buClr>
              <a:buSzPts val="1200"/>
              <a:buFont typeface="Arial"/>
              <a:buNone/>
            </a:pPr>
            <a:r>
              <a:rPr b="1" i="0" lang="en" sz="1200" u="none" cap="none" strike="noStrike">
                <a:solidFill>
                  <a:schemeClr val="accent3"/>
                </a:solidFill>
                <a:latin typeface="Arial"/>
                <a:ea typeface="Arial"/>
                <a:cs typeface="Arial"/>
                <a:sym typeface="Arial"/>
              </a:rPr>
              <a:t>ΕΝΟΤΗΤΑ 3</a:t>
            </a:r>
            <a:endParaRPr b="1" i="0" sz="1200" u="none" cap="none" strike="noStrike">
              <a:solidFill>
                <a:schemeClr val="accent3"/>
              </a:solidFill>
              <a:latin typeface="Arial"/>
              <a:ea typeface="Arial"/>
              <a:cs typeface="Arial"/>
              <a:sym typeface="Arial"/>
            </a:endParaRPr>
          </a:p>
        </p:txBody>
      </p:sp>
      <p:sp>
        <p:nvSpPr>
          <p:cNvPr id="1268" name="Google Shape;1268;p15"/>
          <p:cNvSpPr txBox="1"/>
          <p:nvPr/>
        </p:nvSpPr>
        <p:spPr>
          <a:xfrm>
            <a:off x="3359631" y="3892951"/>
            <a:ext cx="1647600" cy="51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accent3"/>
              </a:buClr>
              <a:buSzPts val="1200"/>
              <a:buFont typeface="Arial"/>
              <a:buNone/>
            </a:pPr>
            <a:r>
              <a:rPr b="1" i="0" lang="en" sz="1200" u="none" cap="none" strike="noStrike">
                <a:solidFill>
                  <a:schemeClr val="accent3"/>
                </a:solidFill>
                <a:latin typeface="Arial"/>
                <a:ea typeface="Arial"/>
                <a:cs typeface="Arial"/>
                <a:sym typeface="Arial"/>
              </a:rPr>
              <a:t>ΜΑΘΗΜΑ 2</a:t>
            </a:r>
            <a:endParaRPr b="0" i="0" sz="1400" u="none" cap="none" strike="noStrike">
              <a:solidFill>
                <a:srgbClr val="000000"/>
              </a:solidFill>
              <a:latin typeface="Arial"/>
              <a:ea typeface="Arial"/>
              <a:cs typeface="Arial"/>
              <a:sym typeface="Arial"/>
            </a:endParaRPr>
          </a:p>
        </p:txBody>
      </p:sp>
      <p:sp>
        <p:nvSpPr>
          <p:cNvPr id="1269" name="Google Shape;1269;p15"/>
          <p:cNvSpPr txBox="1"/>
          <p:nvPr/>
        </p:nvSpPr>
        <p:spPr>
          <a:xfrm>
            <a:off x="890741" y="4103929"/>
            <a:ext cx="2205900" cy="39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accent5"/>
                </a:solidFill>
                <a:latin typeface="Arial"/>
                <a:ea typeface="Arial"/>
                <a:cs typeface="Arial"/>
                <a:sym typeface="Arial"/>
              </a:rPr>
              <a:t>Κράτα καλά</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accent5"/>
                </a:solidFill>
                <a:latin typeface="Arial"/>
                <a:ea typeface="Arial"/>
                <a:cs typeface="Arial"/>
                <a:sym typeface="Arial"/>
              </a:rPr>
              <a:t>τα μυστικά σου</a:t>
            </a:r>
            <a:endParaRPr b="0" i="0" sz="1400" u="none" cap="none" strike="noStrike">
              <a:solidFill>
                <a:srgbClr val="000000"/>
              </a:solidFill>
              <a:latin typeface="Arial"/>
              <a:ea typeface="Arial"/>
              <a:cs typeface="Arial"/>
              <a:sym typeface="Arial"/>
            </a:endParaRPr>
          </a:p>
        </p:txBody>
      </p:sp>
      <p:sp>
        <p:nvSpPr>
          <p:cNvPr id="1270" name="Google Shape;1270;p15"/>
          <p:cNvSpPr txBox="1"/>
          <p:nvPr/>
        </p:nvSpPr>
        <p:spPr>
          <a:xfrm>
            <a:off x="3359630" y="4103929"/>
            <a:ext cx="3161400" cy="39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accent5"/>
                </a:solidFill>
                <a:latin typeface="Arial"/>
                <a:ea typeface="Arial"/>
                <a:cs typeface="Arial"/>
                <a:sym typeface="Arial"/>
              </a:rPr>
              <a:t>Φτιάξε έναν δυνατό κωδικό πρόσβασης</a:t>
            </a:r>
            <a:endParaRPr b="0" i="0" sz="1400" u="none" cap="none" strike="noStrike">
              <a:solidFill>
                <a:srgbClr val="000000"/>
              </a:solidFill>
              <a:latin typeface="Arial"/>
              <a:ea typeface="Arial"/>
              <a:cs typeface="Arial"/>
              <a:sym typeface="Arial"/>
            </a:endParaRPr>
          </a:p>
        </p:txBody>
      </p:sp>
      <p:grpSp>
        <p:nvGrpSpPr>
          <p:cNvPr id="1271" name="Google Shape;1271;p15"/>
          <p:cNvGrpSpPr/>
          <p:nvPr/>
        </p:nvGrpSpPr>
        <p:grpSpPr>
          <a:xfrm>
            <a:off x="605626" y="3934634"/>
            <a:ext cx="312851" cy="252525"/>
            <a:chOff x="6458994" y="1641780"/>
            <a:chExt cx="625702" cy="505051"/>
          </a:xfrm>
        </p:grpSpPr>
        <p:sp>
          <p:nvSpPr>
            <p:cNvPr id="1272" name="Google Shape;1272;p15"/>
            <p:cNvSpPr/>
            <p:nvPr/>
          </p:nvSpPr>
          <p:spPr>
            <a:xfrm>
              <a:off x="6762025" y="1641780"/>
              <a:ext cx="322671" cy="505051"/>
            </a:xfrm>
            <a:custGeom>
              <a:rect b="b" l="l" r="r" t="t"/>
              <a:pathLst>
                <a:path extrusionOk="0" h="505051" w="322671">
                  <a:moveTo>
                    <a:pt x="10522" y="504350"/>
                  </a:moveTo>
                  <a:lnTo>
                    <a:pt x="314956" y="347223"/>
                  </a:lnTo>
                  <a:lnTo>
                    <a:pt x="10522" y="10522"/>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73" name="Google Shape;1273;p15"/>
            <p:cNvSpPr/>
            <p:nvPr/>
          </p:nvSpPr>
          <p:spPr>
            <a:xfrm>
              <a:off x="6458994" y="1641780"/>
              <a:ext cx="322671" cy="505051"/>
            </a:xfrm>
            <a:custGeom>
              <a:rect b="b" l="l" r="r" t="t"/>
              <a:pathLst>
                <a:path extrusionOk="0" h="505051" w="322671">
                  <a:moveTo>
                    <a:pt x="313553" y="504350"/>
                  </a:moveTo>
                  <a:lnTo>
                    <a:pt x="313553" y="10522"/>
                  </a:lnTo>
                  <a:lnTo>
                    <a:pt x="10522" y="347223"/>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grpSp>
        <p:nvGrpSpPr>
          <p:cNvPr id="1274" name="Google Shape;1274;p15"/>
          <p:cNvGrpSpPr/>
          <p:nvPr/>
        </p:nvGrpSpPr>
        <p:grpSpPr>
          <a:xfrm>
            <a:off x="3066180" y="3934634"/>
            <a:ext cx="312851" cy="252525"/>
            <a:chOff x="6458994" y="1641780"/>
            <a:chExt cx="625702" cy="505051"/>
          </a:xfrm>
        </p:grpSpPr>
        <p:sp>
          <p:nvSpPr>
            <p:cNvPr id="1275" name="Google Shape;1275;p15"/>
            <p:cNvSpPr/>
            <p:nvPr/>
          </p:nvSpPr>
          <p:spPr>
            <a:xfrm>
              <a:off x="6762025" y="1641780"/>
              <a:ext cx="322671" cy="505051"/>
            </a:xfrm>
            <a:custGeom>
              <a:rect b="b" l="l" r="r" t="t"/>
              <a:pathLst>
                <a:path extrusionOk="0" h="505051" w="322671">
                  <a:moveTo>
                    <a:pt x="10522" y="504350"/>
                  </a:moveTo>
                  <a:lnTo>
                    <a:pt x="314956" y="347223"/>
                  </a:lnTo>
                  <a:lnTo>
                    <a:pt x="10522" y="10522"/>
                  </a:lnTo>
                  <a:close/>
                </a:path>
              </a:pathLst>
            </a:custGeom>
            <a:solidFill>
              <a:srgbClr val="FABB0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276" name="Google Shape;1276;p15"/>
            <p:cNvSpPr/>
            <p:nvPr/>
          </p:nvSpPr>
          <p:spPr>
            <a:xfrm>
              <a:off x="6458994" y="1641780"/>
              <a:ext cx="322671" cy="505051"/>
            </a:xfrm>
            <a:custGeom>
              <a:rect b="b" l="l" r="r" t="t"/>
              <a:pathLst>
                <a:path extrusionOk="0" h="505051" w="322671">
                  <a:moveTo>
                    <a:pt x="313553" y="504350"/>
                  </a:moveTo>
                  <a:lnTo>
                    <a:pt x="313553" y="10522"/>
                  </a:lnTo>
                  <a:lnTo>
                    <a:pt x="10522" y="347223"/>
                  </a:lnTo>
                  <a:close/>
                </a:path>
              </a:pathLst>
            </a:custGeom>
            <a:solidFill>
              <a:srgbClr val="FFDF7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grpSp>
        <p:nvGrpSpPr>
          <p:cNvPr id="123" name="Google Shape;123;p3"/>
          <p:cNvGrpSpPr/>
          <p:nvPr/>
        </p:nvGrpSpPr>
        <p:grpSpPr>
          <a:xfrm>
            <a:off x="4011558" y="215914"/>
            <a:ext cx="379833" cy="379833"/>
            <a:chOff x="3900092" y="1196022"/>
            <a:chExt cx="535428" cy="535428"/>
          </a:xfrm>
        </p:grpSpPr>
        <p:sp>
          <p:nvSpPr>
            <p:cNvPr id="124" name="Google Shape;124;p3"/>
            <p:cNvSpPr/>
            <p:nvPr/>
          </p:nvSpPr>
          <p:spPr>
            <a:xfrm>
              <a:off x="3900092" y="1196022"/>
              <a:ext cx="535428" cy="535428"/>
            </a:xfrm>
            <a:prstGeom prst="ellipse">
              <a:avLst/>
            </a:prstGeom>
            <a:no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chemeClr val="lt1"/>
                </a:solidFill>
                <a:latin typeface="Roboto"/>
                <a:ea typeface="Roboto"/>
                <a:cs typeface="Roboto"/>
                <a:sym typeface="Roboto"/>
              </a:endParaRPr>
            </a:p>
          </p:txBody>
        </p:sp>
        <p:sp>
          <p:nvSpPr>
            <p:cNvPr id="125" name="Google Shape;125;p3"/>
            <p:cNvSpPr/>
            <p:nvPr/>
          </p:nvSpPr>
          <p:spPr>
            <a:xfrm>
              <a:off x="4024213" y="1354181"/>
              <a:ext cx="287187" cy="219111"/>
            </a:xfrm>
            <a:custGeom>
              <a:rect b="b" l="l" r="r" t="t"/>
              <a:pathLst>
                <a:path extrusionOk="0" h="21600" w="21600">
                  <a:moveTo>
                    <a:pt x="6868" y="17082"/>
                  </a:moveTo>
                  <a:lnTo>
                    <a:pt x="1754" y="10317"/>
                  </a:lnTo>
                  <a:lnTo>
                    <a:pt x="0" y="12612"/>
                  </a:lnTo>
                  <a:lnTo>
                    <a:pt x="6868" y="21600"/>
                  </a:lnTo>
                  <a:lnTo>
                    <a:pt x="21600" y="2295"/>
                  </a:lnTo>
                  <a:lnTo>
                    <a:pt x="19865" y="0"/>
                  </a:lnTo>
                  <a:lnTo>
                    <a:pt x="6868" y="17082"/>
                  </a:lnTo>
                </a:path>
              </a:pathLst>
            </a:custGeom>
            <a:solidFill>
              <a:schemeClr val="accent3"/>
            </a:solidFill>
            <a:ln cap="flat" cmpd="sng" w="9525">
              <a:solidFill>
                <a:schemeClr val="accent3"/>
              </a:solidFill>
              <a:prstDash val="solid"/>
              <a:miter lim="400000"/>
              <a:headEnd len="sm" w="sm" type="none"/>
              <a:tailEnd len="sm" w="sm" type="none"/>
            </a:ln>
          </p:spPr>
          <p:txBody>
            <a:bodyPr anchorCtr="0" anchor="ctr" bIns="31100" lIns="31100" spcFirstLastPara="1" rIns="31100" wrap="square" tIns="31100">
              <a:noAutofit/>
            </a:bodyPr>
            <a:lstStyle/>
            <a:p>
              <a:pPr indent="0" lvl="0" marL="0" marR="0" rtl="0" algn="l">
                <a:lnSpc>
                  <a:spcPct val="93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grpSp>
      <p:sp>
        <p:nvSpPr>
          <p:cNvPr id="126" name="Google Shape;126;p3"/>
          <p:cNvSpPr txBox="1"/>
          <p:nvPr/>
        </p:nvSpPr>
        <p:spPr>
          <a:xfrm>
            <a:off x="4556815" y="128910"/>
            <a:ext cx="3619885" cy="554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accent3"/>
                </a:solidFill>
                <a:latin typeface="Arial"/>
                <a:ea typeface="Arial"/>
                <a:cs typeface="Arial"/>
                <a:sym typeface="Arial"/>
              </a:rPr>
              <a:t>Αναγνώρισε</a:t>
            </a:r>
            <a:endParaRPr b="0" i="0" sz="1400" u="none" cap="none" strike="noStrike">
              <a:solidFill>
                <a:srgbClr val="000000"/>
              </a:solidFill>
              <a:latin typeface="Arial"/>
              <a:ea typeface="Arial"/>
              <a:cs typeface="Arial"/>
              <a:sym typeface="Arial"/>
            </a:endParaRPr>
          </a:p>
        </p:txBody>
      </p:sp>
      <p:sp>
        <p:nvSpPr>
          <p:cNvPr id="127" name="Google Shape;127;p3"/>
          <p:cNvSpPr txBox="1"/>
          <p:nvPr/>
        </p:nvSpPr>
        <p:spPr>
          <a:xfrm>
            <a:off x="4556815" y="483619"/>
            <a:ext cx="4413374" cy="67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rial"/>
                <a:ea typeface="Arial"/>
                <a:cs typeface="Arial"/>
                <a:sym typeface="Arial"/>
              </a:rPr>
              <a:t>πόσο σημαντικό είναι να μην μοιράζεσαι ποτέ τους κωδικούς σου παρά μόνο με τους γονείς ή κηδεμόνες τους.</a:t>
            </a:r>
            <a:endParaRPr b="0" i="0" sz="1400" u="none" cap="none" strike="noStrike">
              <a:solidFill>
                <a:srgbClr val="000000"/>
              </a:solidFill>
              <a:latin typeface="Arial"/>
              <a:ea typeface="Arial"/>
              <a:cs typeface="Arial"/>
              <a:sym typeface="Arial"/>
            </a:endParaRPr>
          </a:p>
        </p:txBody>
      </p:sp>
      <p:grpSp>
        <p:nvGrpSpPr>
          <p:cNvPr id="128" name="Google Shape;128;p3"/>
          <p:cNvGrpSpPr/>
          <p:nvPr/>
        </p:nvGrpSpPr>
        <p:grpSpPr>
          <a:xfrm>
            <a:off x="4011558" y="1430924"/>
            <a:ext cx="379833" cy="379833"/>
            <a:chOff x="3900092" y="1196022"/>
            <a:chExt cx="535428" cy="535428"/>
          </a:xfrm>
        </p:grpSpPr>
        <p:sp>
          <p:nvSpPr>
            <p:cNvPr id="129" name="Google Shape;129;p3"/>
            <p:cNvSpPr/>
            <p:nvPr/>
          </p:nvSpPr>
          <p:spPr>
            <a:xfrm>
              <a:off x="3900092" y="1196022"/>
              <a:ext cx="535428" cy="535428"/>
            </a:xfrm>
            <a:prstGeom prst="ellipse">
              <a:avLst/>
            </a:prstGeom>
            <a:no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chemeClr val="lt1"/>
                </a:solidFill>
                <a:latin typeface="Roboto"/>
                <a:ea typeface="Roboto"/>
                <a:cs typeface="Roboto"/>
                <a:sym typeface="Roboto"/>
              </a:endParaRPr>
            </a:p>
          </p:txBody>
        </p:sp>
        <p:sp>
          <p:nvSpPr>
            <p:cNvPr id="130" name="Google Shape;130;p3"/>
            <p:cNvSpPr/>
            <p:nvPr/>
          </p:nvSpPr>
          <p:spPr>
            <a:xfrm>
              <a:off x="4024213" y="1354181"/>
              <a:ext cx="287187" cy="219111"/>
            </a:xfrm>
            <a:custGeom>
              <a:rect b="b" l="l" r="r" t="t"/>
              <a:pathLst>
                <a:path extrusionOk="0" h="21600" w="21600">
                  <a:moveTo>
                    <a:pt x="6868" y="17082"/>
                  </a:moveTo>
                  <a:lnTo>
                    <a:pt x="1754" y="10317"/>
                  </a:lnTo>
                  <a:lnTo>
                    <a:pt x="0" y="12612"/>
                  </a:lnTo>
                  <a:lnTo>
                    <a:pt x="6868" y="21600"/>
                  </a:lnTo>
                  <a:lnTo>
                    <a:pt x="21600" y="2295"/>
                  </a:lnTo>
                  <a:lnTo>
                    <a:pt x="19865" y="0"/>
                  </a:lnTo>
                  <a:lnTo>
                    <a:pt x="6868" y="17082"/>
                  </a:lnTo>
                </a:path>
              </a:pathLst>
            </a:custGeom>
            <a:solidFill>
              <a:schemeClr val="accent3"/>
            </a:solidFill>
            <a:ln cap="flat" cmpd="sng" w="9525">
              <a:solidFill>
                <a:schemeClr val="accent3"/>
              </a:solidFill>
              <a:prstDash val="solid"/>
              <a:miter lim="400000"/>
              <a:headEnd len="sm" w="sm" type="none"/>
              <a:tailEnd len="sm" w="sm" type="none"/>
            </a:ln>
          </p:spPr>
          <p:txBody>
            <a:bodyPr anchorCtr="0" anchor="ctr" bIns="31100" lIns="31100" spcFirstLastPara="1" rIns="31100" wrap="square" tIns="31100">
              <a:noAutofit/>
            </a:bodyPr>
            <a:lstStyle/>
            <a:p>
              <a:pPr indent="0" lvl="0" marL="0" marR="0" rtl="0" algn="l">
                <a:lnSpc>
                  <a:spcPct val="93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grpSp>
      <p:sp>
        <p:nvSpPr>
          <p:cNvPr id="131" name="Google Shape;131;p3"/>
          <p:cNvSpPr txBox="1"/>
          <p:nvPr/>
        </p:nvSpPr>
        <p:spPr>
          <a:xfrm>
            <a:off x="4556816" y="1343921"/>
            <a:ext cx="2737200" cy="554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accent3"/>
                </a:solidFill>
                <a:latin typeface="Arial"/>
                <a:ea typeface="Arial"/>
                <a:cs typeface="Arial"/>
                <a:sym typeface="Arial"/>
              </a:rPr>
              <a:t>Κατανόησε</a:t>
            </a:r>
            <a:endParaRPr b="0" i="0" sz="1400" u="none" cap="none" strike="noStrike">
              <a:solidFill>
                <a:srgbClr val="000000"/>
              </a:solidFill>
              <a:latin typeface="Arial"/>
              <a:ea typeface="Arial"/>
              <a:cs typeface="Arial"/>
              <a:sym typeface="Arial"/>
            </a:endParaRPr>
          </a:p>
        </p:txBody>
      </p:sp>
      <p:sp>
        <p:nvSpPr>
          <p:cNvPr id="132" name="Google Shape;132;p3"/>
          <p:cNvSpPr txBox="1"/>
          <p:nvPr/>
        </p:nvSpPr>
        <p:spPr>
          <a:xfrm>
            <a:off x="4556815" y="1698629"/>
            <a:ext cx="4197900" cy="67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rial"/>
                <a:ea typeface="Arial"/>
                <a:cs typeface="Arial"/>
                <a:sym typeface="Arial"/>
              </a:rPr>
              <a:t>τη σπουδαιότητα του κλειδώματος οθόνης που προστατεύει τις συσκευές.</a:t>
            </a:r>
            <a:endParaRPr b="0" i="0" sz="1400" u="none" cap="none" strike="noStrike">
              <a:solidFill>
                <a:srgbClr val="000000"/>
              </a:solidFill>
              <a:latin typeface="Arial"/>
              <a:ea typeface="Arial"/>
              <a:cs typeface="Arial"/>
              <a:sym typeface="Arial"/>
            </a:endParaRPr>
          </a:p>
        </p:txBody>
      </p:sp>
      <p:grpSp>
        <p:nvGrpSpPr>
          <p:cNvPr id="133" name="Google Shape;133;p3"/>
          <p:cNvGrpSpPr/>
          <p:nvPr/>
        </p:nvGrpSpPr>
        <p:grpSpPr>
          <a:xfrm>
            <a:off x="4011557" y="2380025"/>
            <a:ext cx="379833" cy="379833"/>
            <a:chOff x="3900092" y="1196022"/>
            <a:chExt cx="535428" cy="535428"/>
          </a:xfrm>
        </p:grpSpPr>
        <p:sp>
          <p:nvSpPr>
            <p:cNvPr id="134" name="Google Shape;134;p3"/>
            <p:cNvSpPr/>
            <p:nvPr/>
          </p:nvSpPr>
          <p:spPr>
            <a:xfrm>
              <a:off x="3900092" y="1196022"/>
              <a:ext cx="535428" cy="535428"/>
            </a:xfrm>
            <a:prstGeom prst="ellipse">
              <a:avLst/>
            </a:prstGeom>
            <a:no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chemeClr val="lt1"/>
                </a:solidFill>
                <a:latin typeface="Roboto"/>
                <a:ea typeface="Roboto"/>
                <a:cs typeface="Roboto"/>
                <a:sym typeface="Roboto"/>
              </a:endParaRPr>
            </a:p>
          </p:txBody>
        </p:sp>
        <p:sp>
          <p:nvSpPr>
            <p:cNvPr id="135" name="Google Shape;135;p3"/>
            <p:cNvSpPr/>
            <p:nvPr/>
          </p:nvSpPr>
          <p:spPr>
            <a:xfrm>
              <a:off x="4024213" y="1354181"/>
              <a:ext cx="287187" cy="219111"/>
            </a:xfrm>
            <a:custGeom>
              <a:rect b="b" l="l" r="r" t="t"/>
              <a:pathLst>
                <a:path extrusionOk="0" h="21600" w="21600">
                  <a:moveTo>
                    <a:pt x="6868" y="17082"/>
                  </a:moveTo>
                  <a:lnTo>
                    <a:pt x="1754" y="10317"/>
                  </a:lnTo>
                  <a:lnTo>
                    <a:pt x="0" y="12612"/>
                  </a:lnTo>
                  <a:lnTo>
                    <a:pt x="6868" y="21600"/>
                  </a:lnTo>
                  <a:lnTo>
                    <a:pt x="21600" y="2295"/>
                  </a:lnTo>
                  <a:lnTo>
                    <a:pt x="19865" y="0"/>
                  </a:lnTo>
                  <a:lnTo>
                    <a:pt x="6868" y="17082"/>
                  </a:lnTo>
                </a:path>
              </a:pathLst>
            </a:custGeom>
            <a:solidFill>
              <a:schemeClr val="accent3"/>
            </a:solidFill>
            <a:ln cap="flat" cmpd="sng" w="9525">
              <a:solidFill>
                <a:schemeClr val="accent3"/>
              </a:solidFill>
              <a:prstDash val="solid"/>
              <a:miter lim="400000"/>
              <a:headEnd len="sm" w="sm" type="none"/>
              <a:tailEnd len="sm" w="sm" type="none"/>
            </a:ln>
          </p:spPr>
          <p:txBody>
            <a:bodyPr anchorCtr="0" anchor="ctr" bIns="31100" lIns="31100" spcFirstLastPara="1" rIns="31100" wrap="square" tIns="31100">
              <a:noAutofit/>
            </a:bodyPr>
            <a:lstStyle/>
            <a:p>
              <a:pPr indent="0" lvl="0" marL="0" marR="0" rtl="0" algn="l">
                <a:lnSpc>
                  <a:spcPct val="93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grpSp>
      <p:sp>
        <p:nvSpPr>
          <p:cNvPr id="136" name="Google Shape;136;p3"/>
          <p:cNvSpPr txBox="1"/>
          <p:nvPr/>
        </p:nvSpPr>
        <p:spPr>
          <a:xfrm>
            <a:off x="4556815" y="2301986"/>
            <a:ext cx="2737200" cy="554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accent3"/>
                </a:solidFill>
                <a:latin typeface="Arial"/>
                <a:ea typeface="Arial"/>
                <a:cs typeface="Arial"/>
                <a:sym typeface="Arial"/>
              </a:rPr>
              <a:t>Μάθε</a:t>
            </a:r>
            <a:endParaRPr b="0" i="0" sz="1400" u="none" cap="none" strike="noStrike">
              <a:solidFill>
                <a:srgbClr val="000000"/>
              </a:solidFill>
              <a:latin typeface="Arial"/>
              <a:ea typeface="Arial"/>
              <a:cs typeface="Arial"/>
              <a:sym typeface="Arial"/>
            </a:endParaRPr>
          </a:p>
        </p:txBody>
      </p:sp>
      <p:sp>
        <p:nvSpPr>
          <p:cNvPr id="137" name="Google Shape;137;p3"/>
          <p:cNvSpPr txBox="1"/>
          <p:nvPr/>
        </p:nvSpPr>
        <p:spPr>
          <a:xfrm>
            <a:off x="4556813" y="2647729"/>
            <a:ext cx="4496501" cy="67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rial"/>
                <a:ea typeface="Arial"/>
                <a:cs typeface="Arial"/>
                <a:sym typeface="Arial"/>
              </a:rPr>
              <a:t>πώς να δημιουργείς κωδικούς πρόσβασης που είναι δύσκολο να τους μαντέψει κάποιος τρίτος αλλά εύκολο να τους θυμάσαι ο ίδιος. </a:t>
            </a:r>
            <a:endParaRPr b="0" i="0" sz="1400" u="none" cap="none" strike="noStrike">
              <a:solidFill>
                <a:srgbClr val="000000"/>
              </a:solidFill>
              <a:latin typeface="Arial"/>
              <a:ea typeface="Arial"/>
              <a:cs typeface="Arial"/>
              <a:sym typeface="Arial"/>
            </a:endParaRPr>
          </a:p>
        </p:txBody>
      </p:sp>
      <p:sp>
        <p:nvSpPr>
          <p:cNvPr id="138" name="Google Shape;138;p3"/>
          <p:cNvSpPr txBox="1"/>
          <p:nvPr/>
        </p:nvSpPr>
        <p:spPr>
          <a:xfrm>
            <a:off x="730975" y="1802324"/>
            <a:ext cx="2737200" cy="1539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2"/>
              </a:buClr>
              <a:buSzPts val="4400"/>
              <a:buFont typeface="Arial"/>
              <a:buNone/>
            </a:pPr>
            <a:r>
              <a:rPr b="1" i="0" lang="en" sz="4400" u="none" cap="none" strike="noStrike">
                <a:solidFill>
                  <a:schemeClr val="dk2"/>
                </a:solidFill>
                <a:latin typeface="Arial"/>
                <a:ea typeface="Arial"/>
                <a:cs typeface="Arial"/>
                <a:sym typeface="Arial"/>
              </a:rPr>
              <a:t>Μάθημα</a:t>
            </a:r>
            <a:br>
              <a:rPr b="1" i="0" lang="en" sz="4400" u="none" cap="none" strike="noStrike">
                <a:solidFill>
                  <a:schemeClr val="accent1"/>
                </a:solidFill>
                <a:latin typeface="Arial"/>
                <a:ea typeface="Arial"/>
                <a:cs typeface="Arial"/>
                <a:sym typeface="Arial"/>
              </a:rPr>
            </a:br>
            <a:r>
              <a:rPr b="1" i="0" lang="en" sz="4400" u="none" cap="none" strike="noStrike">
                <a:solidFill>
                  <a:schemeClr val="accent3"/>
                </a:solidFill>
                <a:latin typeface="Arial"/>
                <a:ea typeface="Arial"/>
                <a:cs typeface="Arial"/>
                <a:sym typeface="Arial"/>
              </a:rPr>
              <a:t>Στόχοι</a:t>
            </a:r>
            <a:endParaRPr b="0" i="0" sz="1400" u="none" cap="none" strike="noStrike">
              <a:solidFill>
                <a:srgbClr val="000000"/>
              </a:solidFill>
              <a:latin typeface="Arial"/>
              <a:ea typeface="Arial"/>
              <a:cs typeface="Arial"/>
              <a:sym typeface="Arial"/>
            </a:endParaRPr>
          </a:p>
        </p:txBody>
      </p:sp>
      <p:grpSp>
        <p:nvGrpSpPr>
          <p:cNvPr id="139" name="Google Shape;139;p3"/>
          <p:cNvGrpSpPr/>
          <p:nvPr/>
        </p:nvGrpSpPr>
        <p:grpSpPr>
          <a:xfrm>
            <a:off x="4011558" y="3798188"/>
            <a:ext cx="379833" cy="379833"/>
            <a:chOff x="3900092" y="1196022"/>
            <a:chExt cx="535428" cy="535428"/>
          </a:xfrm>
        </p:grpSpPr>
        <p:sp>
          <p:nvSpPr>
            <p:cNvPr id="140" name="Google Shape;140;p3"/>
            <p:cNvSpPr/>
            <p:nvPr/>
          </p:nvSpPr>
          <p:spPr>
            <a:xfrm>
              <a:off x="3900092" y="1196022"/>
              <a:ext cx="535428" cy="535428"/>
            </a:xfrm>
            <a:prstGeom prst="ellipse">
              <a:avLst/>
            </a:prstGeom>
            <a:no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chemeClr val="lt1"/>
                </a:solidFill>
                <a:latin typeface="Roboto"/>
                <a:ea typeface="Roboto"/>
                <a:cs typeface="Roboto"/>
                <a:sym typeface="Roboto"/>
              </a:endParaRPr>
            </a:p>
          </p:txBody>
        </p:sp>
        <p:sp>
          <p:nvSpPr>
            <p:cNvPr id="141" name="Google Shape;141;p3"/>
            <p:cNvSpPr/>
            <p:nvPr/>
          </p:nvSpPr>
          <p:spPr>
            <a:xfrm>
              <a:off x="4024213" y="1354181"/>
              <a:ext cx="287187" cy="219111"/>
            </a:xfrm>
            <a:custGeom>
              <a:rect b="b" l="l" r="r" t="t"/>
              <a:pathLst>
                <a:path extrusionOk="0" h="21600" w="21600">
                  <a:moveTo>
                    <a:pt x="6868" y="17082"/>
                  </a:moveTo>
                  <a:lnTo>
                    <a:pt x="1754" y="10317"/>
                  </a:lnTo>
                  <a:lnTo>
                    <a:pt x="0" y="12612"/>
                  </a:lnTo>
                  <a:lnTo>
                    <a:pt x="6868" y="21600"/>
                  </a:lnTo>
                  <a:lnTo>
                    <a:pt x="21600" y="2295"/>
                  </a:lnTo>
                  <a:lnTo>
                    <a:pt x="19865" y="0"/>
                  </a:lnTo>
                  <a:lnTo>
                    <a:pt x="6868" y="17082"/>
                  </a:lnTo>
                </a:path>
              </a:pathLst>
            </a:custGeom>
            <a:solidFill>
              <a:schemeClr val="accent3"/>
            </a:solidFill>
            <a:ln cap="flat" cmpd="sng" w="9525">
              <a:solidFill>
                <a:schemeClr val="accent3"/>
              </a:solidFill>
              <a:prstDash val="solid"/>
              <a:miter lim="400000"/>
              <a:headEnd len="sm" w="sm" type="none"/>
              <a:tailEnd len="sm" w="sm" type="none"/>
            </a:ln>
          </p:spPr>
          <p:txBody>
            <a:bodyPr anchorCtr="0" anchor="ctr" bIns="31100" lIns="31100" spcFirstLastPara="1" rIns="31100" wrap="square" tIns="31100">
              <a:noAutofit/>
            </a:bodyPr>
            <a:lstStyle/>
            <a:p>
              <a:pPr indent="0" lvl="0" marL="0" marR="0" rtl="0" algn="l">
                <a:lnSpc>
                  <a:spcPct val="93000"/>
                </a:lnSpc>
                <a:spcBef>
                  <a:spcPts val="0"/>
                </a:spcBef>
                <a:spcAft>
                  <a:spcPts val="0"/>
                </a:spcAft>
                <a:buClr>
                  <a:srgbClr val="000000"/>
                </a:buClr>
                <a:buSzPts val="800"/>
                <a:buFont typeface="Arial"/>
                <a:buNone/>
              </a:pPr>
              <a:r>
                <a:t/>
              </a:r>
              <a:endParaRPr b="0" i="0" sz="800" u="none" cap="none" strike="noStrike">
                <a:solidFill>
                  <a:srgbClr val="FFFFFF"/>
                </a:solidFill>
                <a:latin typeface="Roboto"/>
                <a:ea typeface="Roboto"/>
                <a:cs typeface="Roboto"/>
                <a:sym typeface="Roboto"/>
              </a:endParaRPr>
            </a:p>
          </p:txBody>
        </p:sp>
      </p:grpSp>
      <p:sp>
        <p:nvSpPr>
          <p:cNvPr id="142" name="Google Shape;142;p3"/>
          <p:cNvSpPr txBox="1"/>
          <p:nvPr/>
        </p:nvSpPr>
        <p:spPr>
          <a:xfrm>
            <a:off x="4556816" y="3711184"/>
            <a:ext cx="2737200" cy="554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accent3"/>
                </a:solidFill>
                <a:latin typeface="Arial"/>
                <a:ea typeface="Arial"/>
                <a:cs typeface="Arial"/>
                <a:sym typeface="Arial"/>
              </a:rPr>
              <a:t>Επέλεξε</a:t>
            </a:r>
            <a:endParaRPr b="0" i="0" sz="1400" u="none" cap="none" strike="noStrike">
              <a:solidFill>
                <a:srgbClr val="000000"/>
              </a:solidFill>
              <a:latin typeface="Arial"/>
              <a:ea typeface="Arial"/>
              <a:cs typeface="Arial"/>
              <a:sym typeface="Arial"/>
            </a:endParaRPr>
          </a:p>
        </p:txBody>
      </p:sp>
      <p:sp>
        <p:nvSpPr>
          <p:cNvPr id="143" name="Google Shape;143;p3"/>
          <p:cNvSpPr txBox="1"/>
          <p:nvPr/>
        </p:nvSpPr>
        <p:spPr>
          <a:xfrm>
            <a:off x="4556815" y="4065893"/>
            <a:ext cx="4587186" cy="67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rial"/>
                <a:ea typeface="Arial"/>
                <a:cs typeface="Arial"/>
                <a:sym typeface="Arial"/>
              </a:rPr>
              <a:t>το σωστό επίπεδο ασφάλειας για τις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2"/>
                </a:solidFill>
                <a:latin typeface="Arial"/>
                <a:ea typeface="Arial"/>
                <a:cs typeface="Arial"/>
                <a:sym typeface="Arial"/>
              </a:rPr>
              <a:t>ρυθμίσεις εισόδου σου, συμπεριλαμβανομένης και της επαλήθευσης δύο παραγόντων.</a:t>
            </a:r>
            <a:endParaRPr b="0" i="0" sz="1400" u="none" cap="none" strike="noStrike">
              <a:solidFill>
                <a:srgbClr val="000000"/>
              </a:solidFill>
              <a:latin typeface="Arial"/>
              <a:ea typeface="Arial"/>
              <a:cs typeface="Arial"/>
              <a:sym typeface="Arial"/>
            </a:endParaRPr>
          </a:p>
        </p:txBody>
      </p:sp>
      <p:sp>
        <p:nvSpPr>
          <p:cNvPr id="144" name="Google Shape;144;p3">
            <a:hlinkClick r:id="rId3"/>
          </p:cNvPr>
          <p:cNvSpPr/>
          <p:nvPr/>
        </p:nvSpPr>
        <p:spPr>
          <a:xfrm>
            <a:off x="-100000" y="6500000"/>
            <a:ext cx="0" cy="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5" name="Google Shape;145;p3"/>
          <p:cNvPicPr preferRelativeResize="0"/>
          <p:nvPr/>
        </p:nvPicPr>
        <p:blipFill rotWithShape="1">
          <a:blip r:embed="rId4">
            <a:alphaModFix/>
          </a:blip>
          <a:srcRect b="0" l="0" r="0" t="0"/>
          <a:stretch/>
        </p:blipFill>
        <p:spPr>
          <a:xfrm flipH="1">
            <a:off x="4697544" y="1298163"/>
            <a:ext cx="692933" cy="242533"/>
          </a:xfrm>
          <a:prstGeom prst="rect">
            <a:avLst/>
          </a:prstGeom>
          <a:noFill/>
          <a:ln>
            <a:noFill/>
          </a:ln>
        </p:spPr>
      </p:pic>
      <p:pic>
        <p:nvPicPr>
          <p:cNvPr id="146" name="Google Shape;146;p3"/>
          <p:cNvPicPr preferRelativeResize="0"/>
          <p:nvPr/>
        </p:nvPicPr>
        <p:blipFill rotWithShape="1">
          <a:blip r:embed="rId4">
            <a:alphaModFix/>
          </a:blip>
          <a:srcRect b="0" l="0" r="0" t="0"/>
          <a:stretch/>
        </p:blipFill>
        <p:spPr>
          <a:xfrm flipH="1">
            <a:off x="4697543" y="3513020"/>
            <a:ext cx="692933" cy="242533"/>
          </a:xfrm>
          <a:prstGeom prst="rect">
            <a:avLst/>
          </a:prstGeom>
          <a:noFill/>
          <a:ln>
            <a:noFill/>
          </a:ln>
        </p:spPr>
      </p:pic>
      <p:pic>
        <p:nvPicPr>
          <p:cNvPr id="147" name="Google Shape;147;p3"/>
          <p:cNvPicPr preferRelativeResize="0"/>
          <p:nvPr/>
        </p:nvPicPr>
        <p:blipFill rotWithShape="1">
          <a:blip r:embed="rId4">
            <a:alphaModFix/>
          </a:blip>
          <a:srcRect b="0" l="0" r="0" t="0"/>
          <a:stretch/>
        </p:blipFill>
        <p:spPr>
          <a:xfrm flipH="1">
            <a:off x="4697544" y="4861695"/>
            <a:ext cx="692933" cy="24253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grpSp>
        <p:nvGrpSpPr>
          <p:cNvPr id="152" name="Google Shape;152;p4"/>
          <p:cNvGrpSpPr/>
          <p:nvPr/>
        </p:nvGrpSpPr>
        <p:grpSpPr>
          <a:xfrm>
            <a:off x="4785215" y="551710"/>
            <a:ext cx="2766967" cy="1501216"/>
            <a:chOff x="1235449" y="1277508"/>
            <a:chExt cx="6673103" cy="3620488"/>
          </a:xfrm>
        </p:grpSpPr>
        <p:pic>
          <p:nvPicPr>
            <p:cNvPr id="153" name="Google Shape;153;p4"/>
            <p:cNvPicPr preferRelativeResize="0"/>
            <p:nvPr/>
          </p:nvPicPr>
          <p:blipFill rotWithShape="1">
            <a:blip r:embed="rId3">
              <a:alphaModFix/>
            </a:blip>
            <a:srcRect b="0" l="0" r="0" t="0"/>
            <a:stretch/>
          </p:blipFill>
          <p:spPr>
            <a:xfrm>
              <a:off x="1235449" y="1277508"/>
              <a:ext cx="6673103" cy="3620488"/>
            </a:xfrm>
            <a:prstGeom prst="rect">
              <a:avLst/>
            </a:prstGeom>
            <a:noFill/>
            <a:ln>
              <a:noFill/>
            </a:ln>
          </p:spPr>
        </p:pic>
        <p:sp>
          <p:nvSpPr>
            <p:cNvPr id="154" name="Google Shape;154;p4"/>
            <p:cNvSpPr/>
            <p:nvPr/>
          </p:nvSpPr>
          <p:spPr>
            <a:xfrm>
              <a:off x="2034422" y="1442554"/>
              <a:ext cx="5010912" cy="3079022"/>
            </a:xfrm>
            <a:prstGeom prst="rect">
              <a:avLst/>
            </a:prstGeom>
            <a:solidFill>
              <a:schemeClr val="dk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Roboto"/>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grpSp>
      <p:grpSp>
        <p:nvGrpSpPr>
          <p:cNvPr id="155" name="Google Shape;155;p4"/>
          <p:cNvGrpSpPr/>
          <p:nvPr/>
        </p:nvGrpSpPr>
        <p:grpSpPr>
          <a:xfrm>
            <a:off x="457200" y="1542462"/>
            <a:ext cx="4008048" cy="1775086"/>
            <a:chOff x="4749712" y="2108114"/>
            <a:chExt cx="4008048" cy="1775086"/>
          </a:xfrm>
        </p:grpSpPr>
        <p:sp>
          <p:nvSpPr>
            <p:cNvPr id="156" name="Google Shape;156;p4"/>
            <p:cNvSpPr txBox="1"/>
            <p:nvPr/>
          </p:nvSpPr>
          <p:spPr>
            <a:xfrm>
              <a:off x="4749712" y="2108114"/>
              <a:ext cx="4008048" cy="52322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accent3"/>
                </a:buClr>
                <a:buSzPts val="2800"/>
                <a:buFont typeface="Arial"/>
                <a:buNone/>
              </a:pPr>
              <a:r>
                <a:rPr b="1" i="0" lang="en" sz="2800" u="none" cap="none" strike="noStrike">
                  <a:solidFill>
                    <a:schemeClr val="accent3"/>
                  </a:solidFill>
                  <a:latin typeface="Arial"/>
                  <a:ea typeface="Arial"/>
                  <a:cs typeface="Arial"/>
                  <a:sym typeface="Arial"/>
                </a:rPr>
                <a:t>Bell Ringer Activity</a:t>
              </a:r>
              <a:endParaRPr b="0" i="0" sz="1400" u="none" cap="none" strike="noStrike">
                <a:solidFill>
                  <a:srgbClr val="000000"/>
                </a:solidFill>
                <a:latin typeface="Arial"/>
                <a:ea typeface="Arial"/>
                <a:cs typeface="Arial"/>
                <a:sym typeface="Arial"/>
              </a:endParaRPr>
            </a:p>
          </p:txBody>
        </p:sp>
        <p:sp>
          <p:nvSpPr>
            <p:cNvPr id="157" name="Google Shape;157;p4"/>
            <p:cNvSpPr txBox="1"/>
            <p:nvPr/>
          </p:nvSpPr>
          <p:spPr>
            <a:xfrm>
              <a:off x="4749712" y="2590569"/>
              <a:ext cx="4008048" cy="129263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chemeClr val="dk2"/>
                  </a:solidFill>
                  <a:latin typeface="Arial"/>
                  <a:ea typeface="Arial"/>
                  <a:cs typeface="Arial"/>
                  <a:sym typeface="Arial"/>
                </a:rPr>
                <a:t>Γιατί θεωρείς ότι το "123456" θα ήταν κακός κωδικός πρόσβασης για τον λογαριασμό email σου;</a:t>
              </a:r>
              <a:endParaRPr b="0" i="0" sz="1400" u="none" cap="none" strike="noStrike">
                <a:solidFill>
                  <a:srgbClr val="000000"/>
                </a:solidFill>
                <a:latin typeface="Arial"/>
                <a:ea typeface="Arial"/>
                <a:cs typeface="Arial"/>
                <a:sym typeface="Arial"/>
              </a:endParaRPr>
            </a:p>
          </p:txBody>
        </p:sp>
      </p:grpSp>
      <p:grpSp>
        <p:nvGrpSpPr>
          <p:cNvPr id="158" name="Google Shape;158;p4"/>
          <p:cNvGrpSpPr/>
          <p:nvPr/>
        </p:nvGrpSpPr>
        <p:grpSpPr>
          <a:xfrm flipH="1">
            <a:off x="5960629" y="888344"/>
            <a:ext cx="2797908" cy="3305468"/>
            <a:chOff x="6163384" y="3126497"/>
            <a:chExt cx="1507382" cy="1780831"/>
          </a:xfrm>
        </p:grpSpPr>
        <p:sp>
          <p:nvSpPr>
            <p:cNvPr id="159" name="Google Shape;159;p4"/>
            <p:cNvSpPr/>
            <p:nvPr/>
          </p:nvSpPr>
          <p:spPr>
            <a:xfrm>
              <a:off x="6243920" y="3985691"/>
              <a:ext cx="311111" cy="608982"/>
            </a:xfrm>
            <a:custGeom>
              <a:rect b="b" l="l" r="r" t="t"/>
              <a:pathLst>
                <a:path extrusionOk="0" h="813472" w="415578">
                  <a:moveTo>
                    <a:pt x="680" y="680"/>
                  </a:moveTo>
                  <a:lnTo>
                    <a:pt x="276259" y="127122"/>
                  </a:lnTo>
                  <a:lnTo>
                    <a:pt x="416848" y="815037"/>
                  </a:lnTo>
                  <a:lnTo>
                    <a:pt x="178406" y="713648"/>
                  </a:lnTo>
                  <a:lnTo>
                    <a:pt x="34575" y="19461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60" name="Google Shape;160;p4"/>
            <p:cNvSpPr/>
            <p:nvPr/>
          </p:nvSpPr>
          <p:spPr>
            <a:xfrm>
              <a:off x="6243920" y="3834769"/>
              <a:ext cx="227265" cy="244917"/>
            </a:xfrm>
            <a:custGeom>
              <a:rect b="b" l="l" r="r" t="t"/>
              <a:pathLst>
                <a:path extrusionOk="0" h="327157" w="303578">
                  <a:moveTo>
                    <a:pt x="54322" y="680"/>
                  </a:moveTo>
                  <a:lnTo>
                    <a:pt x="305733" y="106785"/>
                  </a:lnTo>
                  <a:lnTo>
                    <a:pt x="276259" y="328722"/>
                  </a:lnTo>
                  <a:lnTo>
                    <a:pt x="680" y="202280"/>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61" name="Google Shape;161;p4"/>
            <p:cNvSpPr/>
            <p:nvPr/>
          </p:nvSpPr>
          <p:spPr>
            <a:xfrm>
              <a:off x="6163384" y="3973555"/>
              <a:ext cx="189755" cy="417020"/>
            </a:xfrm>
            <a:custGeom>
              <a:rect b="b" l="l" r="r" t="t"/>
              <a:pathLst>
                <a:path extrusionOk="0" h="557052" w="253473">
                  <a:moveTo>
                    <a:pt x="227627" y="680"/>
                  </a:moveTo>
                  <a:lnTo>
                    <a:pt x="680" y="558911"/>
                  </a:lnTo>
                  <a:lnTo>
                    <a:pt x="255627" y="547122"/>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62" name="Google Shape;162;p4"/>
            <p:cNvSpPr/>
            <p:nvPr/>
          </p:nvSpPr>
          <p:spPr>
            <a:xfrm>
              <a:off x="6163384" y="4382633"/>
              <a:ext cx="202994" cy="377305"/>
            </a:xfrm>
            <a:custGeom>
              <a:rect b="b" l="l" r="r" t="t"/>
              <a:pathLst>
                <a:path extrusionOk="0" h="503999" w="271157">
                  <a:moveTo>
                    <a:pt x="271838" y="503796"/>
                  </a:moveTo>
                  <a:lnTo>
                    <a:pt x="680" y="12470"/>
                  </a:lnTo>
                  <a:lnTo>
                    <a:pt x="255627" y="68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63" name="Google Shape;163;p4"/>
            <p:cNvSpPr/>
            <p:nvPr/>
          </p:nvSpPr>
          <p:spPr>
            <a:xfrm>
              <a:off x="6366378" y="3258443"/>
              <a:ext cx="796531" cy="511898"/>
            </a:xfrm>
            <a:custGeom>
              <a:rect b="b" l="l" r="r" t="t"/>
              <a:pathLst>
                <a:path extrusionOk="0" h="683788" w="1063999">
                  <a:moveTo>
                    <a:pt x="680" y="503206"/>
                  </a:moveTo>
                  <a:lnTo>
                    <a:pt x="341101" y="680"/>
                  </a:lnTo>
                  <a:lnTo>
                    <a:pt x="1066153" y="115627"/>
                  </a:lnTo>
                  <a:lnTo>
                    <a:pt x="952679" y="684469"/>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64" name="Google Shape;164;p4"/>
            <p:cNvSpPr/>
            <p:nvPr/>
          </p:nvSpPr>
          <p:spPr>
            <a:xfrm>
              <a:off x="7079064" y="3344495"/>
              <a:ext cx="200787" cy="425847"/>
            </a:xfrm>
            <a:custGeom>
              <a:rect b="b" l="l" r="r" t="t"/>
              <a:pathLst>
                <a:path extrusionOk="0" h="568841" w="268210">
                  <a:moveTo>
                    <a:pt x="270364" y="530322"/>
                  </a:moveTo>
                  <a:lnTo>
                    <a:pt x="114154" y="680"/>
                  </a:lnTo>
                  <a:lnTo>
                    <a:pt x="680" y="56952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65" name="Google Shape;165;p4"/>
            <p:cNvSpPr/>
            <p:nvPr/>
          </p:nvSpPr>
          <p:spPr>
            <a:xfrm>
              <a:off x="6621224" y="3230862"/>
              <a:ext cx="542789" cy="112530"/>
            </a:xfrm>
            <a:custGeom>
              <a:rect b="b" l="l" r="r" t="t"/>
              <a:pathLst>
                <a:path extrusionOk="0" h="150315" w="725052">
                  <a:moveTo>
                    <a:pt x="176048" y="680"/>
                  </a:moveTo>
                  <a:lnTo>
                    <a:pt x="680" y="37522"/>
                  </a:lnTo>
                  <a:lnTo>
                    <a:pt x="725732" y="152470"/>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66" name="Google Shape;166;p4"/>
            <p:cNvSpPr/>
            <p:nvPr/>
          </p:nvSpPr>
          <p:spPr>
            <a:xfrm>
              <a:off x="6919537" y="3189160"/>
              <a:ext cx="46336" cy="101497"/>
            </a:xfrm>
            <a:custGeom>
              <a:rect b="b" l="l" r="r" t="t"/>
              <a:pathLst>
                <a:path extrusionOk="0" h="135578" w="61894">
                  <a:moveTo>
                    <a:pt x="680" y="680"/>
                  </a:moveTo>
                  <a:lnTo>
                    <a:pt x="64049" y="135670"/>
                  </a:lnTo>
                  <a:lnTo>
                    <a:pt x="32217" y="126827"/>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67" name="Google Shape;167;p4"/>
            <p:cNvSpPr/>
            <p:nvPr/>
          </p:nvSpPr>
          <p:spPr>
            <a:xfrm>
              <a:off x="6919537" y="3189160"/>
              <a:ext cx="24271" cy="94878"/>
            </a:xfrm>
            <a:custGeom>
              <a:rect b="b" l="l" r="r" t="t"/>
              <a:pathLst>
                <a:path extrusionOk="0" h="126736" w="32421">
                  <a:moveTo>
                    <a:pt x="8049" y="120048"/>
                  </a:moveTo>
                  <a:lnTo>
                    <a:pt x="680" y="680"/>
                  </a:lnTo>
                  <a:lnTo>
                    <a:pt x="32217" y="12682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68" name="Google Shape;168;p4"/>
            <p:cNvSpPr/>
            <p:nvPr/>
          </p:nvSpPr>
          <p:spPr>
            <a:xfrm>
              <a:off x="6430807" y="3126497"/>
              <a:ext cx="132388" cy="249329"/>
            </a:xfrm>
            <a:custGeom>
              <a:rect b="b" l="l" r="r" t="t"/>
              <a:pathLst>
                <a:path extrusionOk="0" h="333052" w="176841">
                  <a:moveTo>
                    <a:pt x="158364" y="680"/>
                  </a:moveTo>
                  <a:lnTo>
                    <a:pt x="177522" y="235290"/>
                  </a:lnTo>
                  <a:lnTo>
                    <a:pt x="138322" y="265059"/>
                  </a:lnTo>
                  <a:lnTo>
                    <a:pt x="111206" y="301311"/>
                  </a:lnTo>
                  <a:lnTo>
                    <a:pt x="680" y="33255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69" name="Google Shape;169;p4"/>
            <p:cNvSpPr/>
            <p:nvPr/>
          </p:nvSpPr>
          <p:spPr>
            <a:xfrm>
              <a:off x="6548852" y="3126497"/>
              <a:ext cx="24271" cy="176516"/>
            </a:xfrm>
            <a:custGeom>
              <a:rect b="b" l="l" r="r" t="t"/>
              <a:pathLst>
                <a:path extrusionOk="0" h="235789" w="32421">
                  <a:moveTo>
                    <a:pt x="33985" y="224680"/>
                  </a:moveTo>
                  <a:lnTo>
                    <a:pt x="680" y="680"/>
                  </a:lnTo>
                  <a:lnTo>
                    <a:pt x="19838" y="23529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70" name="Google Shape;170;p4"/>
            <p:cNvSpPr/>
            <p:nvPr/>
          </p:nvSpPr>
          <p:spPr>
            <a:xfrm>
              <a:off x="6430807" y="3351555"/>
              <a:ext cx="81639" cy="48542"/>
            </a:xfrm>
            <a:custGeom>
              <a:rect b="b" l="l" r="r" t="t"/>
              <a:pathLst>
                <a:path extrusionOk="0" h="64842" w="109052">
                  <a:moveTo>
                    <a:pt x="680" y="31922"/>
                  </a:moveTo>
                  <a:lnTo>
                    <a:pt x="22196" y="65522"/>
                  </a:lnTo>
                  <a:lnTo>
                    <a:pt x="49312" y="60217"/>
                  </a:lnTo>
                  <a:lnTo>
                    <a:pt x="111206" y="680"/>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71" name="Google Shape;171;p4"/>
            <p:cNvSpPr/>
            <p:nvPr/>
          </p:nvSpPr>
          <p:spPr>
            <a:xfrm>
              <a:off x="6308348" y="3258443"/>
              <a:ext cx="313317" cy="348620"/>
            </a:xfrm>
            <a:custGeom>
              <a:rect b="b" l="l" r="r" t="t"/>
              <a:pathLst>
                <a:path extrusionOk="0" h="465683" w="418525">
                  <a:moveTo>
                    <a:pt x="418617" y="680"/>
                  </a:moveTo>
                  <a:lnTo>
                    <a:pt x="301901" y="88806"/>
                  </a:lnTo>
                  <a:lnTo>
                    <a:pt x="274785" y="125059"/>
                  </a:lnTo>
                  <a:lnTo>
                    <a:pt x="212891" y="184596"/>
                  </a:lnTo>
                  <a:lnTo>
                    <a:pt x="199333" y="187248"/>
                  </a:lnTo>
                  <a:lnTo>
                    <a:pt x="680" y="46606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72" name="Google Shape;172;p4"/>
            <p:cNvSpPr/>
            <p:nvPr/>
          </p:nvSpPr>
          <p:spPr>
            <a:xfrm>
              <a:off x="6308348" y="3258443"/>
              <a:ext cx="313317" cy="375098"/>
            </a:xfrm>
            <a:custGeom>
              <a:rect b="b" l="l" r="r" t="t"/>
              <a:pathLst>
                <a:path extrusionOk="0" h="501052" w="418525">
                  <a:moveTo>
                    <a:pt x="78196" y="503206"/>
                  </a:moveTo>
                  <a:lnTo>
                    <a:pt x="680" y="466069"/>
                  </a:lnTo>
                  <a:lnTo>
                    <a:pt x="418617"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73" name="Google Shape;173;p4"/>
            <p:cNvSpPr/>
            <p:nvPr/>
          </p:nvSpPr>
          <p:spPr>
            <a:xfrm>
              <a:off x="6366378" y="3634644"/>
              <a:ext cx="913473" cy="200787"/>
            </a:xfrm>
            <a:custGeom>
              <a:rect b="b" l="l" r="r" t="t"/>
              <a:pathLst>
                <a:path extrusionOk="0" h="268210" w="1220209">
                  <a:moveTo>
                    <a:pt x="680" y="680"/>
                  </a:moveTo>
                  <a:lnTo>
                    <a:pt x="433059" y="209059"/>
                  </a:lnTo>
                  <a:lnTo>
                    <a:pt x="661774" y="268006"/>
                  </a:lnTo>
                  <a:lnTo>
                    <a:pt x="1222363" y="142743"/>
                  </a:lnTo>
                  <a:lnTo>
                    <a:pt x="952679" y="181943"/>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74" name="Google Shape;174;p4"/>
            <p:cNvSpPr/>
            <p:nvPr/>
          </p:nvSpPr>
          <p:spPr>
            <a:xfrm>
              <a:off x="6284077" y="3786227"/>
              <a:ext cx="732544" cy="231678"/>
            </a:xfrm>
            <a:custGeom>
              <a:rect b="b" l="l" r="r" t="t"/>
              <a:pathLst>
                <a:path extrusionOk="0" h="309473" w="978525">
                  <a:moveTo>
                    <a:pt x="680" y="65522"/>
                  </a:moveTo>
                  <a:lnTo>
                    <a:pt x="425101" y="680"/>
                  </a:lnTo>
                  <a:lnTo>
                    <a:pt x="978027" y="309269"/>
                  </a:lnTo>
                  <a:lnTo>
                    <a:pt x="252090" y="17162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75" name="Google Shape;175;p4"/>
            <p:cNvSpPr/>
            <p:nvPr/>
          </p:nvSpPr>
          <p:spPr>
            <a:xfrm>
              <a:off x="6601807" y="3786227"/>
              <a:ext cx="591331" cy="231678"/>
            </a:xfrm>
            <a:custGeom>
              <a:rect b="b" l="l" r="r" t="t"/>
              <a:pathLst>
                <a:path extrusionOk="0" h="309473" w="789894">
                  <a:moveTo>
                    <a:pt x="790574" y="134196"/>
                  </a:moveTo>
                  <a:lnTo>
                    <a:pt x="605774" y="33101"/>
                  </a:lnTo>
                  <a:lnTo>
                    <a:pt x="512638" y="28680"/>
                  </a:lnTo>
                  <a:lnTo>
                    <a:pt x="347290" y="65522"/>
                  </a:lnTo>
                  <a:lnTo>
                    <a:pt x="118575" y="6575"/>
                  </a:lnTo>
                  <a:lnTo>
                    <a:pt x="680" y="680"/>
                  </a:lnTo>
                  <a:lnTo>
                    <a:pt x="553606" y="309269"/>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76" name="Google Shape;176;p4"/>
            <p:cNvSpPr/>
            <p:nvPr/>
          </p:nvSpPr>
          <p:spPr>
            <a:xfrm>
              <a:off x="6450223" y="3914202"/>
              <a:ext cx="604569" cy="284633"/>
            </a:xfrm>
            <a:custGeom>
              <a:rect b="b" l="l" r="r" t="t"/>
              <a:pathLst>
                <a:path extrusionOk="0" h="380210" w="807578">
                  <a:moveTo>
                    <a:pt x="30154" y="680"/>
                  </a:moveTo>
                  <a:lnTo>
                    <a:pt x="680" y="222617"/>
                  </a:lnTo>
                  <a:lnTo>
                    <a:pt x="808258" y="380890"/>
                  </a:lnTo>
                  <a:lnTo>
                    <a:pt x="756090" y="138322"/>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77" name="Google Shape;177;p4"/>
            <p:cNvSpPr/>
            <p:nvPr/>
          </p:nvSpPr>
          <p:spPr>
            <a:xfrm>
              <a:off x="7015738" y="3886180"/>
              <a:ext cx="227265" cy="313317"/>
            </a:xfrm>
            <a:custGeom>
              <a:rect b="b" l="l" r="r" t="t"/>
              <a:pathLst>
                <a:path extrusionOk="0" h="418525" w="303578">
                  <a:moveTo>
                    <a:pt x="303375" y="202280"/>
                  </a:moveTo>
                  <a:lnTo>
                    <a:pt x="237648" y="680"/>
                  </a:lnTo>
                  <a:lnTo>
                    <a:pt x="680" y="175754"/>
                  </a:lnTo>
                  <a:lnTo>
                    <a:pt x="52849" y="41832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78" name="Google Shape;178;p4"/>
            <p:cNvSpPr/>
            <p:nvPr/>
          </p:nvSpPr>
          <p:spPr>
            <a:xfrm>
              <a:off x="6450223" y="4080348"/>
              <a:ext cx="604569" cy="514104"/>
            </a:xfrm>
            <a:custGeom>
              <a:rect b="b" l="l" r="r" t="t"/>
              <a:pathLst>
                <a:path extrusionOk="0" h="686736" w="807578">
                  <a:moveTo>
                    <a:pt x="680" y="680"/>
                  </a:moveTo>
                  <a:lnTo>
                    <a:pt x="141270" y="688595"/>
                  </a:lnTo>
                  <a:lnTo>
                    <a:pt x="808258" y="158954"/>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79" name="Google Shape;179;p4"/>
            <p:cNvSpPr/>
            <p:nvPr/>
          </p:nvSpPr>
          <p:spPr>
            <a:xfrm>
              <a:off x="7054793" y="4037102"/>
              <a:ext cx="187549" cy="496453"/>
            </a:xfrm>
            <a:custGeom>
              <a:rect b="b" l="l" r="r" t="t"/>
              <a:pathLst>
                <a:path extrusionOk="0" h="663157" w="250526">
                  <a:moveTo>
                    <a:pt x="251206" y="680"/>
                  </a:moveTo>
                  <a:lnTo>
                    <a:pt x="680" y="216722"/>
                  </a:lnTo>
                  <a:lnTo>
                    <a:pt x="107670" y="663837"/>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80" name="Google Shape;180;p4"/>
            <p:cNvSpPr/>
            <p:nvPr/>
          </p:nvSpPr>
          <p:spPr>
            <a:xfrm>
              <a:off x="6555472" y="4198835"/>
              <a:ext cx="580298" cy="397162"/>
            </a:xfrm>
            <a:custGeom>
              <a:rect b="b" l="l" r="r" t="t"/>
              <a:pathLst>
                <a:path extrusionOk="0" h="530525" w="775157">
                  <a:moveTo>
                    <a:pt x="774658" y="447796"/>
                  </a:moveTo>
                  <a:lnTo>
                    <a:pt x="680" y="530322"/>
                  </a:lnTo>
                  <a:lnTo>
                    <a:pt x="667669" y="680"/>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81" name="Google Shape;181;p4"/>
            <p:cNvSpPr/>
            <p:nvPr/>
          </p:nvSpPr>
          <p:spPr>
            <a:xfrm>
              <a:off x="6555472" y="4533555"/>
              <a:ext cx="580298" cy="112530"/>
            </a:xfrm>
            <a:custGeom>
              <a:rect b="b" l="l" r="r" t="t"/>
              <a:pathLst>
                <a:path extrusionOk="0" h="150315" w="775157">
                  <a:moveTo>
                    <a:pt x="484048" y="114448"/>
                  </a:moveTo>
                  <a:lnTo>
                    <a:pt x="774658" y="680"/>
                  </a:lnTo>
                  <a:lnTo>
                    <a:pt x="680" y="83206"/>
                  </a:lnTo>
                  <a:lnTo>
                    <a:pt x="132133" y="149817"/>
                  </a:lnTo>
                  <a:lnTo>
                    <a:pt x="284512" y="140975"/>
                  </a:lnTo>
                  <a:lnTo>
                    <a:pt x="290996" y="144512"/>
                  </a:lnTo>
                  <a:lnTo>
                    <a:pt x="390322" y="133017"/>
                  </a:lnTo>
                  <a:lnTo>
                    <a:pt x="395627" y="128596"/>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82" name="Google Shape;182;p4"/>
            <p:cNvSpPr/>
            <p:nvPr/>
          </p:nvSpPr>
          <p:spPr>
            <a:xfrm>
              <a:off x="6596953" y="4616297"/>
              <a:ext cx="207407" cy="50748"/>
            </a:xfrm>
            <a:custGeom>
              <a:rect b="b" l="l" r="r" t="t"/>
              <a:pathLst>
                <a:path extrusionOk="0" h="67789" w="277052">
                  <a:moveTo>
                    <a:pt x="680" y="680"/>
                  </a:moveTo>
                  <a:lnTo>
                    <a:pt x="10406" y="67291"/>
                  </a:lnTo>
                  <a:lnTo>
                    <a:pt x="278027" y="56385"/>
                  </a:lnTo>
                  <a:lnTo>
                    <a:pt x="229101" y="30448"/>
                  </a:lnTo>
                  <a:lnTo>
                    <a:pt x="76722" y="3929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83" name="Google Shape;183;p4"/>
            <p:cNvSpPr/>
            <p:nvPr/>
          </p:nvSpPr>
          <p:spPr>
            <a:xfrm>
              <a:off x="6851137" y="4591364"/>
              <a:ext cx="218439" cy="59574"/>
            </a:xfrm>
            <a:custGeom>
              <a:rect b="b" l="l" r="r" t="t"/>
              <a:pathLst>
                <a:path extrusionOk="0" h="79578" w="291789">
                  <a:moveTo>
                    <a:pt x="680" y="51375"/>
                  </a:moveTo>
                  <a:lnTo>
                    <a:pt x="28385" y="79670"/>
                  </a:lnTo>
                  <a:lnTo>
                    <a:pt x="293059" y="32512"/>
                  </a:lnTo>
                  <a:lnTo>
                    <a:pt x="182238" y="680"/>
                  </a:lnTo>
                  <a:lnTo>
                    <a:pt x="89101" y="37227"/>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84" name="Google Shape;184;p4"/>
            <p:cNvSpPr/>
            <p:nvPr/>
          </p:nvSpPr>
          <p:spPr>
            <a:xfrm>
              <a:off x="6604234" y="4657999"/>
              <a:ext cx="200787" cy="249329"/>
            </a:xfrm>
            <a:custGeom>
              <a:rect b="b" l="l" r="r" t="t"/>
              <a:pathLst>
                <a:path extrusionOk="0" h="333052" w="268210">
                  <a:moveTo>
                    <a:pt x="680" y="11585"/>
                  </a:moveTo>
                  <a:lnTo>
                    <a:pt x="87627" y="333732"/>
                  </a:lnTo>
                  <a:lnTo>
                    <a:pt x="268301" y="680"/>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85" name="Google Shape;185;p4"/>
            <p:cNvSpPr/>
            <p:nvPr/>
          </p:nvSpPr>
          <p:spPr>
            <a:xfrm>
              <a:off x="6701980" y="4615193"/>
              <a:ext cx="368478" cy="286840"/>
            </a:xfrm>
            <a:custGeom>
              <a:rect b="b" l="l" r="r" t="t"/>
              <a:pathLst>
                <a:path extrusionOk="0" h="383157" w="492210">
                  <a:moveTo>
                    <a:pt x="227627" y="47838"/>
                  </a:moveTo>
                  <a:lnTo>
                    <a:pt x="680" y="385311"/>
                  </a:lnTo>
                  <a:lnTo>
                    <a:pt x="492301" y="680"/>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86" name="Google Shape;186;p4"/>
            <p:cNvSpPr/>
            <p:nvPr/>
          </p:nvSpPr>
          <p:spPr>
            <a:xfrm>
              <a:off x="6701980" y="4629314"/>
              <a:ext cx="169897" cy="273600"/>
            </a:xfrm>
            <a:custGeom>
              <a:rect b="b" l="l" r="r" t="t"/>
              <a:pathLst>
                <a:path extrusionOk="0" h="365473" w="226947">
                  <a:moveTo>
                    <a:pt x="95291" y="16596"/>
                  </a:moveTo>
                  <a:lnTo>
                    <a:pt x="194617" y="5101"/>
                  </a:lnTo>
                  <a:lnTo>
                    <a:pt x="199922" y="680"/>
                  </a:lnTo>
                  <a:lnTo>
                    <a:pt x="227627" y="28975"/>
                  </a:lnTo>
                  <a:lnTo>
                    <a:pt x="680" y="366448"/>
                  </a:lnTo>
                  <a:lnTo>
                    <a:pt x="12175" y="270364"/>
                  </a:lnTo>
                  <a:lnTo>
                    <a:pt x="137733" y="3899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87" name="Google Shape;187;p4"/>
            <p:cNvSpPr/>
            <p:nvPr/>
          </p:nvSpPr>
          <p:spPr>
            <a:xfrm>
              <a:off x="6333281" y="3973555"/>
              <a:ext cx="48542" cy="785499"/>
            </a:xfrm>
            <a:custGeom>
              <a:rect b="b" l="l" r="r" t="t"/>
              <a:pathLst>
                <a:path extrusionOk="0" h="1049262" w="64842">
                  <a:moveTo>
                    <a:pt x="680" y="680"/>
                  </a:moveTo>
                  <a:lnTo>
                    <a:pt x="66996" y="547122"/>
                  </a:lnTo>
                  <a:lnTo>
                    <a:pt x="44891" y="1050237"/>
                  </a:lnTo>
                  <a:lnTo>
                    <a:pt x="28680" y="547122"/>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88" name="Google Shape;188;p4"/>
            <p:cNvSpPr/>
            <p:nvPr/>
          </p:nvSpPr>
          <p:spPr>
            <a:xfrm>
              <a:off x="6576169" y="3442860"/>
              <a:ext cx="132388" cy="127974"/>
            </a:xfrm>
            <a:custGeom>
              <a:rect b="b" l="l" r="r" t="t"/>
              <a:pathLst>
                <a:path extrusionOk="0" h="170947" w="176841">
                  <a:moveTo>
                    <a:pt x="176695" y="86800"/>
                  </a:moveTo>
                  <a:cubicBezTo>
                    <a:pt x="176695" y="133517"/>
                    <a:pt x="137635" y="171389"/>
                    <a:pt x="89453" y="171389"/>
                  </a:cubicBezTo>
                  <a:cubicBezTo>
                    <a:pt x="41270" y="171389"/>
                    <a:pt x="2210" y="133517"/>
                    <a:pt x="2210" y="86800"/>
                  </a:cubicBezTo>
                  <a:cubicBezTo>
                    <a:pt x="2210" y="40083"/>
                    <a:pt x="41270" y="2211"/>
                    <a:pt x="89453" y="2211"/>
                  </a:cubicBezTo>
                  <a:cubicBezTo>
                    <a:pt x="137635" y="2211"/>
                    <a:pt x="176695" y="40083"/>
                    <a:pt x="176695" y="868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89" name="Google Shape;189;p4"/>
            <p:cNvSpPr/>
            <p:nvPr/>
          </p:nvSpPr>
          <p:spPr>
            <a:xfrm>
              <a:off x="7152648" y="3513110"/>
              <a:ext cx="68400" cy="134594"/>
            </a:xfrm>
            <a:custGeom>
              <a:rect b="b" l="l" r="r" t="t"/>
              <a:pathLst>
                <a:path extrusionOk="0" h="179789" w="91368">
                  <a:moveTo>
                    <a:pt x="72200" y="85344"/>
                  </a:moveTo>
                  <a:cubicBezTo>
                    <a:pt x="81974" y="131029"/>
                    <a:pt x="78283" y="170549"/>
                    <a:pt x="63956" y="173613"/>
                  </a:cubicBezTo>
                  <a:cubicBezTo>
                    <a:pt x="49630" y="176678"/>
                    <a:pt x="30093" y="142128"/>
                    <a:pt x="20320" y="96443"/>
                  </a:cubicBezTo>
                  <a:cubicBezTo>
                    <a:pt x="10547" y="50758"/>
                    <a:pt x="14238" y="11238"/>
                    <a:pt x="28564" y="8173"/>
                  </a:cubicBezTo>
                  <a:cubicBezTo>
                    <a:pt x="42890" y="5109"/>
                    <a:pt x="62427" y="39659"/>
                    <a:pt x="72200" y="8534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90" name="Google Shape;190;p4"/>
            <p:cNvSpPr/>
            <p:nvPr/>
          </p:nvSpPr>
          <p:spPr>
            <a:xfrm>
              <a:off x="6621224" y="3258443"/>
              <a:ext cx="542789" cy="511898"/>
            </a:xfrm>
            <a:custGeom>
              <a:rect b="b" l="l" r="r" t="t"/>
              <a:pathLst>
                <a:path extrusionOk="0" h="683788" w="725052">
                  <a:moveTo>
                    <a:pt x="680" y="680"/>
                  </a:moveTo>
                  <a:lnTo>
                    <a:pt x="612259" y="684469"/>
                  </a:lnTo>
                  <a:lnTo>
                    <a:pt x="725732" y="115627"/>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91" name="Google Shape;191;p4"/>
            <p:cNvSpPr/>
            <p:nvPr/>
          </p:nvSpPr>
          <p:spPr>
            <a:xfrm>
              <a:off x="6430807" y="3786227"/>
              <a:ext cx="648699" cy="187549"/>
            </a:xfrm>
            <a:custGeom>
              <a:rect b="b" l="l" r="r" t="t"/>
              <a:pathLst>
                <a:path extrusionOk="0" h="250526" w="866525">
                  <a:moveTo>
                    <a:pt x="229101" y="680"/>
                  </a:moveTo>
                  <a:lnTo>
                    <a:pt x="680" y="78785"/>
                  </a:lnTo>
                  <a:lnTo>
                    <a:pt x="191669" y="158069"/>
                  </a:lnTo>
                  <a:lnTo>
                    <a:pt x="685059" y="250911"/>
                  </a:lnTo>
                  <a:lnTo>
                    <a:pt x="866616" y="97059"/>
                  </a:lnTo>
                  <a:lnTo>
                    <a:pt x="741058" y="28680"/>
                  </a:lnTo>
                  <a:lnTo>
                    <a:pt x="575711" y="65522"/>
                  </a:lnTo>
                  <a:lnTo>
                    <a:pt x="346996" y="6575"/>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92" name="Google Shape;192;p4"/>
            <p:cNvSpPr/>
            <p:nvPr/>
          </p:nvSpPr>
          <p:spPr>
            <a:xfrm>
              <a:off x="6596953" y="4591364"/>
              <a:ext cx="410401" cy="114736"/>
            </a:xfrm>
            <a:custGeom>
              <a:rect b="b" l="l" r="r" t="t"/>
              <a:pathLst>
                <a:path extrusionOk="0" h="153263" w="548210">
                  <a:moveTo>
                    <a:pt x="521774" y="680"/>
                  </a:moveTo>
                  <a:lnTo>
                    <a:pt x="549185" y="33985"/>
                  </a:lnTo>
                  <a:lnTo>
                    <a:pt x="343754" y="54912"/>
                  </a:lnTo>
                  <a:lnTo>
                    <a:pt x="242364" y="155122"/>
                  </a:lnTo>
                  <a:lnTo>
                    <a:pt x="278027" y="89690"/>
                  </a:lnTo>
                  <a:lnTo>
                    <a:pt x="237648" y="68470"/>
                  </a:lnTo>
                  <a:lnTo>
                    <a:pt x="10406" y="100596"/>
                  </a:lnTo>
                  <a:lnTo>
                    <a:pt x="680" y="33985"/>
                  </a:lnTo>
                  <a:lnTo>
                    <a:pt x="76722" y="72596"/>
                  </a:lnTo>
                  <a:lnTo>
                    <a:pt x="428638" y="37227"/>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93" name="Google Shape;193;p4"/>
            <p:cNvSpPr/>
            <p:nvPr/>
          </p:nvSpPr>
          <p:spPr>
            <a:xfrm>
              <a:off x="6340121" y="4029820"/>
              <a:ext cx="72813" cy="503072"/>
            </a:xfrm>
            <a:custGeom>
              <a:rect b="b" l="l" r="r" t="t"/>
              <a:pathLst>
                <a:path extrusionOk="0" h="671999" w="97263">
                  <a:moveTo>
                    <a:pt x="680" y="680"/>
                  </a:moveTo>
                  <a:lnTo>
                    <a:pt x="99122" y="450154"/>
                  </a:lnTo>
                  <a:lnTo>
                    <a:pt x="93817" y="673564"/>
                  </a:lnTo>
                  <a:lnTo>
                    <a:pt x="80259" y="667669"/>
                  </a:lnTo>
                  <a:lnTo>
                    <a:pt x="54027" y="557438"/>
                  </a:lnTo>
                  <a:lnTo>
                    <a:pt x="57859" y="471964"/>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94" name="Google Shape;194;p4"/>
            <p:cNvSpPr/>
            <p:nvPr/>
          </p:nvSpPr>
          <p:spPr>
            <a:xfrm>
              <a:off x="6243920" y="3985691"/>
              <a:ext cx="311111" cy="608982"/>
            </a:xfrm>
            <a:custGeom>
              <a:rect b="b" l="l" r="r" t="t"/>
              <a:pathLst>
                <a:path extrusionOk="0" h="813472" w="415578">
                  <a:moveTo>
                    <a:pt x="680" y="680"/>
                  </a:moveTo>
                  <a:lnTo>
                    <a:pt x="276259" y="127122"/>
                  </a:lnTo>
                  <a:lnTo>
                    <a:pt x="416848" y="815037"/>
                  </a:lnTo>
                  <a:lnTo>
                    <a:pt x="178406" y="713648"/>
                  </a:lnTo>
                  <a:lnTo>
                    <a:pt x="34575" y="19461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95" name="Google Shape;195;p4"/>
            <p:cNvSpPr/>
            <p:nvPr/>
          </p:nvSpPr>
          <p:spPr>
            <a:xfrm>
              <a:off x="6243920" y="3834769"/>
              <a:ext cx="227265" cy="244917"/>
            </a:xfrm>
            <a:custGeom>
              <a:rect b="b" l="l" r="r" t="t"/>
              <a:pathLst>
                <a:path extrusionOk="0" h="327157" w="303578">
                  <a:moveTo>
                    <a:pt x="54322" y="680"/>
                  </a:moveTo>
                  <a:lnTo>
                    <a:pt x="305733" y="106785"/>
                  </a:lnTo>
                  <a:lnTo>
                    <a:pt x="276259" y="328722"/>
                  </a:lnTo>
                  <a:lnTo>
                    <a:pt x="680" y="202280"/>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96" name="Google Shape;196;p4"/>
            <p:cNvSpPr/>
            <p:nvPr/>
          </p:nvSpPr>
          <p:spPr>
            <a:xfrm>
              <a:off x="6163384" y="3973555"/>
              <a:ext cx="189755" cy="417020"/>
            </a:xfrm>
            <a:custGeom>
              <a:rect b="b" l="l" r="r" t="t"/>
              <a:pathLst>
                <a:path extrusionOk="0" h="557052" w="253473">
                  <a:moveTo>
                    <a:pt x="227627" y="680"/>
                  </a:moveTo>
                  <a:lnTo>
                    <a:pt x="680" y="558911"/>
                  </a:lnTo>
                  <a:lnTo>
                    <a:pt x="255627" y="547122"/>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97" name="Google Shape;197;p4"/>
            <p:cNvSpPr/>
            <p:nvPr/>
          </p:nvSpPr>
          <p:spPr>
            <a:xfrm>
              <a:off x="6163384" y="4382633"/>
              <a:ext cx="202994" cy="377305"/>
            </a:xfrm>
            <a:custGeom>
              <a:rect b="b" l="l" r="r" t="t"/>
              <a:pathLst>
                <a:path extrusionOk="0" h="503999" w="271157">
                  <a:moveTo>
                    <a:pt x="271838" y="503796"/>
                  </a:moveTo>
                  <a:lnTo>
                    <a:pt x="680" y="12470"/>
                  </a:lnTo>
                  <a:lnTo>
                    <a:pt x="255627" y="68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98" name="Google Shape;198;p4"/>
            <p:cNvSpPr/>
            <p:nvPr/>
          </p:nvSpPr>
          <p:spPr>
            <a:xfrm>
              <a:off x="6366378" y="3258443"/>
              <a:ext cx="796531" cy="511898"/>
            </a:xfrm>
            <a:custGeom>
              <a:rect b="b" l="l" r="r" t="t"/>
              <a:pathLst>
                <a:path extrusionOk="0" h="683788" w="1063999">
                  <a:moveTo>
                    <a:pt x="680" y="503206"/>
                  </a:moveTo>
                  <a:lnTo>
                    <a:pt x="341101" y="680"/>
                  </a:lnTo>
                  <a:lnTo>
                    <a:pt x="1066153" y="115627"/>
                  </a:lnTo>
                  <a:lnTo>
                    <a:pt x="952679" y="684469"/>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199" name="Google Shape;199;p4"/>
            <p:cNvSpPr/>
            <p:nvPr/>
          </p:nvSpPr>
          <p:spPr>
            <a:xfrm>
              <a:off x="7079064" y="3344495"/>
              <a:ext cx="200787" cy="425847"/>
            </a:xfrm>
            <a:custGeom>
              <a:rect b="b" l="l" r="r" t="t"/>
              <a:pathLst>
                <a:path extrusionOk="0" h="568841" w="268210">
                  <a:moveTo>
                    <a:pt x="270364" y="530322"/>
                  </a:moveTo>
                  <a:lnTo>
                    <a:pt x="114154" y="680"/>
                  </a:lnTo>
                  <a:lnTo>
                    <a:pt x="680" y="56952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00" name="Google Shape;200;p4"/>
            <p:cNvSpPr/>
            <p:nvPr/>
          </p:nvSpPr>
          <p:spPr>
            <a:xfrm>
              <a:off x="6621224" y="3230862"/>
              <a:ext cx="542789" cy="112530"/>
            </a:xfrm>
            <a:custGeom>
              <a:rect b="b" l="l" r="r" t="t"/>
              <a:pathLst>
                <a:path extrusionOk="0" h="150315" w="725052">
                  <a:moveTo>
                    <a:pt x="176048" y="680"/>
                  </a:moveTo>
                  <a:lnTo>
                    <a:pt x="680" y="37522"/>
                  </a:lnTo>
                  <a:lnTo>
                    <a:pt x="725732" y="152470"/>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01" name="Google Shape;201;p4"/>
            <p:cNvSpPr/>
            <p:nvPr/>
          </p:nvSpPr>
          <p:spPr>
            <a:xfrm>
              <a:off x="6919537" y="3189160"/>
              <a:ext cx="46336" cy="101497"/>
            </a:xfrm>
            <a:custGeom>
              <a:rect b="b" l="l" r="r" t="t"/>
              <a:pathLst>
                <a:path extrusionOk="0" h="135578" w="61894">
                  <a:moveTo>
                    <a:pt x="680" y="680"/>
                  </a:moveTo>
                  <a:lnTo>
                    <a:pt x="64049" y="135670"/>
                  </a:lnTo>
                  <a:lnTo>
                    <a:pt x="32217" y="126827"/>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02" name="Google Shape;202;p4"/>
            <p:cNvSpPr/>
            <p:nvPr/>
          </p:nvSpPr>
          <p:spPr>
            <a:xfrm>
              <a:off x="6919537" y="3189160"/>
              <a:ext cx="24271" cy="94878"/>
            </a:xfrm>
            <a:custGeom>
              <a:rect b="b" l="l" r="r" t="t"/>
              <a:pathLst>
                <a:path extrusionOk="0" h="126736" w="32421">
                  <a:moveTo>
                    <a:pt x="8049" y="120048"/>
                  </a:moveTo>
                  <a:lnTo>
                    <a:pt x="680" y="680"/>
                  </a:lnTo>
                  <a:lnTo>
                    <a:pt x="32217" y="12682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03" name="Google Shape;203;p4"/>
            <p:cNvSpPr/>
            <p:nvPr/>
          </p:nvSpPr>
          <p:spPr>
            <a:xfrm>
              <a:off x="6430807" y="3126497"/>
              <a:ext cx="132388" cy="249329"/>
            </a:xfrm>
            <a:custGeom>
              <a:rect b="b" l="l" r="r" t="t"/>
              <a:pathLst>
                <a:path extrusionOk="0" h="333052" w="176841">
                  <a:moveTo>
                    <a:pt x="158364" y="680"/>
                  </a:moveTo>
                  <a:lnTo>
                    <a:pt x="177522" y="235290"/>
                  </a:lnTo>
                  <a:lnTo>
                    <a:pt x="138322" y="265059"/>
                  </a:lnTo>
                  <a:lnTo>
                    <a:pt x="111206" y="301311"/>
                  </a:lnTo>
                  <a:lnTo>
                    <a:pt x="680" y="33255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04" name="Google Shape;204;p4"/>
            <p:cNvSpPr/>
            <p:nvPr/>
          </p:nvSpPr>
          <p:spPr>
            <a:xfrm>
              <a:off x="6548852" y="3126497"/>
              <a:ext cx="24271" cy="176516"/>
            </a:xfrm>
            <a:custGeom>
              <a:rect b="b" l="l" r="r" t="t"/>
              <a:pathLst>
                <a:path extrusionOk="0" h="235789" w="32421">
                  <a:moveTo>
                    <a:pt x="33985" y="224680"/>
                  </a:moveTo>
                  <a:lnTo>
                    <a:pt x="680" y="680"/>
                  </a:lnTo>
                  <a:lnTo>
                    <a:pt x="19838" y="23529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05" name="Google Shape;205;p4"/>
            <p:cNvSpPr/>
            <p:nvPr/>
          </p:nvSpPr>
          <p:spPr>
            <a:xfrm>
              <a:off x="6430807" y="3351555"/>
              <a:ext cx="81639" cy="48542"/>
            </a:xfrm>
            <a:custGeom>
              <a:rect b="b" l="l" r="r" t="t"/>
              <a:pathLst>
                <a:path extrusionOk="0" h="64842" w="109052">
                  <a:moveTo>
                    <a:pt x="680" y="31922"/>
                  </a:moveTo>
                  <a:lnTo>
                    <a:pt x="22196" y="65522"/>
                  </a:lnTo>
                  <a:lnTo>
                    <a:pt x="49312" y="60217"/>
                  </a:lnTo>
                  <a:lnTo>
                    <a:pt x="111206" y="680"/>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06" name="Google Shape;206;p4"/>
            <p:cNvSpPr/>
            <p:nvPr/>
          </p:nvSpPr>
          <p:spPr>
            <a:xfrm>
              <a:off x="6308348" y="3258443"/>
              <a:ext cx="313317" cy="348620"/>
            </a:xfrm>
            <a:custGeom>
              <a:rect b="b" l="l" r="r" t="t"/>
              <a:pathLst>
                <a:path extrusionOk="0" h="465683" w="418525">
                  <a:moveTo>
                    <a:pt x="418617" y="680"/>
                  </a:moveTo>
                  <a:lnTo>
                    <a:pt x="301901" y="88806"/>
                  </a:lnTo>
                  <a:lnTo>
                    <a:pt x="274785" y="125059"/>
                  </a:lnTo>
                  <a:lnTo>
                    <a:pt x="212891" y="184596"/>
                  </a:lnTo>
                  <a:lnTo>
                    <a:pt x="199333" y="187248"/>
                  </a:lnTo>
                  <a:lnTo>
                    <a:pt x="680" y="46606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07" name="Google Shape;207;p4"/>
            <p:cNvSpPr/>
            <p:nvPr/>
          </p:nvSpPr>
          <p:spPr>
            <a:xfrm>
              <a:off x="6308348" y="3258443"/>
              <a:ext cx="313317" cy="375098"/>
            </a:xfrm>
            <a:custGeom>
              <a:rect b="b" l="l" r="r" t="t"/>
              <a:pathLst>
                <a:path extrusionOk="0" h="501052" w="418525">
                  <a:moveTo>
                    <a:pt x="78196" y="503206"/>
                  </a:moveTo>
                  <a:lnTo>
                    <a:pt x="680" y="466069"/>
                  </a:lnTo>
                  <a:lnTo>
                    <a:pt x="418617"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08" name="Google Shape;208;p4"/>
            <p:cNvSpPr/>
            <p:nvPr/>
          </p:nvSpPr>
          <p:spPr>
            <a:xfrm>
              <a:off x="6366378" y="3634644"/>
              <a:ext cx="913473" cy="200787"/>
            </a:xfrm>
            <a:custGeom>
              <a:rect b="b" l="l" r="r" t="t"/>
              <a:pathLst>
                <a:path extrusionOk="0" h="268210" w="1220209">
                  <a:moveTo>
                    <a:pt x="680" y="680"/>
                  </a:moveTo>
                  <a:lnTo>
                    <a:pt x="433059" y="209059"/>
                  </a:lnTo>
                  <a:lnTo>
                    <a:pt x="661774" y="268006"/>
                  </a:lnTo>
                  <a:lnTo>
                    <a:pt x="1222363" y="142743"/>
                  </a:lnTo>
                  <a:lnTo>
                    <a:pt x="952679" y="181943"/>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09" name="Google Shape;209;p4"/>
            <p:cNvSpPr/>
            <p:nvPr/>
          </p:nvSpPr>
          <p:spPr>
            <a:xfrm>
              <a:off x="6284077" y="3786227"/>
              <a:ext cx="732544" cy="231678"/>
            </a:xfrm>
            <a:custGeom>
              <a:rect b="b" l="l" r="r" t="t"/>
              <a:pathLst>
                <a:path extrusionOk="0" h="309473" w="978525">
                  <a:moveTo>
                    <a:pt x="680" y="65522"/>
                  </a:moveTo>
                  <a:lnTo>
                    <a:pt x="425101" y="680"/>
                  </a:lnTo>
                  <a:lnTo>
                    <a:pt x="978027" y="309269"/>
                  </a:lnTo>
                  <a:lnTo>
                    <a:pt x="252090" y="17162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10" name="Google Shape;210;p4"/>
            <p:cNvSpPr/>
            <p:nvPr/>
          </p:nvSpPr>
          <p:spPr>
            <a:xfrm>
              <a:off x="6601807" y="3786227"/>
              <a:ext cx="591331" cy="231678"/>
            </a:xfrm>
            <a:custGeom>
              <a:rect b="b" l="l" r="r" t="t"/>
              <a:pathLst>
                <a:path extrusionOk="0" h="309473" w="789894">
                  <a:moveTo>
                    <a:pt x="790574" y="134196"/>
                  </a:moveTo>
                  <a:lnTo>
                    <a:pt x="605774" y="33101"/>
                  </a:lnTo>
                  <a:lnTo>
                    <a:pt x="512638" y="28680"/>
                  </a:lnTo>
                  <a:lnTo>
                    <a:pt x="347290" y="65522"/>
                  </a:lnTo>
                  <a:lnTo>
                    <a:pt x="118575" y="6575"/>
                  </a:lnTo>
                  <a:lnTo>
                    <a:pt x="680" y="680"/>
                  </a:lnTo>
                  <a:lnTo>
                    <a:pt x="553606" y="309269"/>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11" name="Google Shape;211;p4"/>
            <p:cNvSpPr/>
            <p:nvPr/>
          </p:nvSpPr>
          <p:spPr>
            <a:xfrm>
              <a:off x="6450223" y="3914202"/>
              <a:ext cx="604569" cy="284633"/>
            </a:xfrm>
            <a:custGeom>
              <a:rect b="b" l="l" r="r" t="t"/>
              <a:pathLst>
                <a:path extrusionOk="0" h="380210" w="807578">
                  <a:moveTo>
                    <a:pt x="30154" y="680"/>
                  </a:moveTo>
                  <a:lnTo>
                    <a:pt x="680" y="222617"/>
                  </a:lnTo>
                  <a:lnTo>
                    <a:pt x="808258" y="380890"/>
                  </a:lnTo>
                  <a:lnTo>
                    <a:pt x="756090" y="138322"/>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12" name="Google Shape;212;p4"/>
            <p:cNvSpPr/>
            <p:nvPr/>
          </p:nvSpPr>
          <p:spPr>
            <a:xfrm>
              <a:off x="7015738" y="3886180"/>
              <a:ext cx="227265" cy="313317"/>
            </a:xfrm>
            <a:custGeom>
              <a:rect b="b" l="l" r="r" t="t"/>
              <a:pathLst>
                <a:path extrusionOk="0" h="418525" w="303578">
                  <a:moveTo>
                    <a:pt x="303375" y="202280"/>
                  </a:moveTo>
                  <a:lnTo>
                    <a:pt x="237648" y="680"/>
                  </a:lnTo>
                  <a:lnTo>
                    <a:pt x="680" y="175754"/>
                  </a:lnTo>
                  <a:lnTo>
                    <a:pt x="52849" y="41832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13" name="Google Shape;213;p4"/>
            <p:cNvSpPr/>
            <p:nvPr/>
          </p:nvSpPr>
          <p:spPr>
            <a:xfrm>
              <a:off x="6450223" y="4080348"/>
              <a:ext cx="604569" cy="514104"/>
            </a:xfrm>
            <a:custGeom>
              <a:rect b="b" l="l" r="r" t="t"/>
              <a:pathLst>
                <a:path extrusionOk="0" h="686736" w="807578">
                  <a:moveTo>
                    <a:pt x="680" y="680"/>
                  </a:moveTo>
                  <a:lnTo>
                    <a:pt x="141270" y="688595"/>
                  </a:lnTo>
                  <a:lnTo>
                    <a:pt x="808258" y="158954"/>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14" name="Google Shape;214;p4"/>
            <p:cNvSpPr/>
            <p:nvPr/>
          </p:nvSpPr>
          <p:spPr>
            <a:xfrm>
              <a:off x="7054793" y="4037102"/>
              <a:ext cx="187549" cy="496453"/>
            </a:xfrm>
            <a:custGeom>
              <a:rect b="b" l="l" r="r" t="t"/>
              <a:pathLst>
                <a:path extrusionOk="0" h="663157" w="250526">
                  <a:moveTo>
                    <a:pt x="251206" y="680"/>
                  </a:moveTo>
                  <a:lnTo>
                    <a:pt x="680" y="216722"/>
                  </a:lnTo>
                  <a:lnTo>
                    <a:pt x="107670" y="663837"/>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15" name="Google Shape;215;p4"/>
            <p:cNvSpPr/>
            <p:nvPr/>
          </p:nvSpPr>
          <p:spPr>
            <a:xfrm>
              <a:off x="6555472" y="4198835"/>
              <a:ext cx="580298" cy="397162"/>
            </a:xfrm>
            <a:custGeom>
              <a:rect b="b" l="l" r="r" t="t"/>
              <a:pathLst>
                <a:path extrusionOk="0" h="530525" w="775157">
                  <a:moveTo>
                    <a:pt x="774658" y="447796"/>
                  </a:moveTo>
                  <a:lnTo>
                    <a:pt x="680" y="530322"/>
                  </a:lnTo>
                  <a:lnTo>
                    <a:pt x="667669" y="680"/>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16" name="Google Shape;216;p4"/>
            <p:cNvSpPr/>
            <p:nvPr/>
          </p:nvSpPr>
          <p:spPr>
            <a:xfrm>
              <a:off x="6555472" y="4533555"/>
              <a:ext cx="580298" cy="112530"/>
            </a:xfrm>
            <a:custGeom>
              <a:rect b="b" l="l" r="r" t="t"/>
              <a:pathLst>
                <a:path extrusionOk="0" h="150315" w="775157">
                  <a:moveTo>
                    <a:pt x="484048" y="114448"/>
                  </a:moveTo>
                  <a:lnTo>
                    <a:pt x="774658" y="680"/>
                  </a:lnTo>
                  <a:lnTo>
                    <a:pt x="680" y="83206"/>
                  </a:lnTo>
                  <a:lnTo>
                    <a:pt x="132133" y="149817"/>
                  </a:lnTo>
                  <a:lnTo>
                    <a:pt x="284512" y="140975"/>
                  </a:lnTo>
                  <a:lnTo>
                    <a:pt x="290996" y="144512"/>
                  </a:lnTo>
                  <a:lnTo>
                    <a:pt x="390322" y="133017"/>
                  </a:lnTo>
                  <a:lnTo>
                    <a:pt x="395627" y="128596"/>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17" name="Google Shape;217;p4"/>
            <p:cNvSpPr/>
            <p:nvPr/>
          </p:nvSpPr>
          <p:spPr>
            <a:xfrm>
              <a:off x="6596953" y="4616297"/>
              <a:ext cx="207407" cy="50748"/>
            </a:xfrm>
            <a:custGeom>
              <a:rect b="b" l="l" r="r" t="t"/>
              <a:pathLst>
                <a:path extrusionOk="0" h="67789" w="277052">
                  <a:moveTo>
                    <a:pt x="680" y="680"/>
                  </a:moveTo>
                  <a:lnTo>
                    <a:pt x="10406" y="67291"/>
                  </a:lnTo>
                  <a:lnTo>
                    <a:pt x="278027" y="56385"/>
                  </a:lnTo>
                  <a:lnTo>
                    <a:pt x="229101" y="30448"/>
                  </a:lnTo>
                  <a:lnTo>
                    <a:pt x="76722" y="3929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18" name="Google Shape;218;p4"/>
            <p:cNvSpPr/>
            <p:nvPr/>
          </p:nvSpPr>
          <p:spPr>
            <a:xfrm>
              <a:off x="6851137" y="4591364"/>
              <a:ext cx="218439" cy="59574"/>
            </a:xfrm>
            <a:custGeom>
              <a:rect b="b" l="l" r="r" t="t"/>
              <a:pathLst>
                <a:path extrusionOk="0" h="79578" w="291789">
                  <a:moveTo>
                    <a:pt x="680" y="51375"/>
                  </a:moveTo>
                  <a:lnTo>
                    <a:pt x="28385" y="79670"/>
                  </a:lnTo>
                  <a:lnTo>
                    <a:pt x="293059" y="32512"/>
                  </a:lnTo>
                  <a:lnTo>
                    <a:pt x="182238" y="680"/>
                  </a:lnTo>
                  <a:lnTo>
                    <a:pt x="89101" y="37227"/>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19" name="Google Shape;219;p4"/>
            <p:cNvSpPr/>
            <p:nvPr/>
          </p:nvSpPr>
          <p:spPr>
            <a:xfrm>
              <a:off x="6604234" y="4657999"/>
              <a:ext cx="200787" cy="249329"/>
            </a:xfrm>
            <a:custGeom>
              <a:rect b="b" l="l" r="r" t="t"/>
              <a:pathLst>
                <a:path extrusionOk="0" h="333052" w="268210">
                  <a:moveTo>
                    <a:pt x="680" y="11585"/>
                  </a:moveTo>
                  <a:lnTo>
                    <a:pt x="87627" y="333732"/>
                  </a:lnTo>
                  <a:lnTo>
                    <a:pt x="268301" y="680"/>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20" name="Google Shape;220;p4"/>
            <p:cNvSpPr/>
            <p:nvPr/>
          </p:nvSpPr>
          <p:spPr>
            <a:xfrm>
              <a:off x="6701980" y="4615193"/>
              <a:ext cx="368478" cy="286840"/>
            </a:xfrm>
            <a:custGeom>
              <a:rect b="b" l="l" r="r" t="t"/>
              <a:pathLst>
                <a:path extrusionOk="0" h="383157" w="492210">
                  <a:moveTo>
                    <a:pt x="227627" y="47838"/>
                  </a:moveTo>
                  <a:lnTo>
                    <a:pt x="680" y="385311"/>
                  </a:lnTo>
                  <a:lnTo>
                    <a:pt x="492301" y="680"/>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21" name="Google Shape;221;p4"/>
            <p:cNvSpPr/>
            <p:nvPr/>
          </p:nvSpPr>
          <p:spPr>
            <a:xfrm>
              <a:off x="6701980" y="4629314"/>
              <a:ext cx="169897" cy="273600"/>
            </a:xfrm>
            <a:custGeom>
              <a:rect b="b" l="l" r="r" t="t"/>
              <a:pathLst>
                <a:path extrusionOk="0" h="365473" w="226947">
                  <a:moveTo>
                    <a:pt x="95291" y="16596"/>
                  </a:moveTo>
                  <a:lnTo>
                    <a:pt x="194617" y="5101"/>
                  </a:lnTo>
                  <a:lnTo>
                    <a:pt x="199922" y="680"/>
                  </a:lnTo>
                  <a:lnTo>
                    <a:pt x="227627" y="28975"/>
                  </a:lnTo>
                  <a:lnTo>
                    <a:pt x="680" y="366448"/>
                  </a:lnTo>
                  <a:lnTo>
                    <a:pt x="12175" y="270364"/>
                  </a:lnTo>
                  <a:lnTo>
                    <a:pt x="137733" y="3899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22" name="Google Shape;222;p4"/>
            <p:cNvSpPr/>
            <p:nvPr/>
          </p:nvSpPr>
          <p:spPr>
            <a:xfrm>
              <a:off x="6333281" y="3973555"/>
              <a:ext cx="48542" cy="785499"/>
            </a:xfrm>
            <a:custGeom>
              <a:rect b="b" l="l" r="r" t="t"/>
              <a:pathLst>
                <a:path extrusionOk="0" h="1049262" w="64842">
                  <a:moveTo>
                    <a:pt x="680" y="680"/>
                  </a:moveTo>
                  <a:lnTo>
                    <a:pt x="66996" y="547122"/>
                  </a:lnTo>
                  <a:lnTo>
                    <a:pt x="44891" y="1050237"/>
                  </a:lnTo>
                  <a:lnTo>
                    <a:pt x="28680" y="547122"/>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23" name="Google Shape;223;p4"/>
            <p:cNvSpPr/>
            <p:nvPr/>
          </p:nvSpPr>
          <p:spPr>
            <a:xfrm>
              <a:off x="6576169" y="3442860"/>
              <a:ext cx="132388" cy="127974"/>
            </a:xfrm>
            <a:custGeom>
              <a:rect b="b" l="l" r="r" t="t"/>
              <a:pathLst>
                <a:path extrusionOk="0" h="170947" w="176841">
                  <a:moveTo>
                    <a:pt x="176695" y="86800"/>
                  </a:moveTo>
                  <a:cubicBezTo>
                    <a:pt x="176695" y="133517"/>
                    <a:pt x="137635" y="171389"/>
                    <a:pt x="89453" y="171389"/>
                  </a:cubicBezTo>
                  <a:cubicBezTo>
                    <a:pt x="41270" y="171389"/>
                    <a:pt x="2210" y="133517"/>
                    <a:pt x="2210" y="86800"/>
                  </a:cubicBezTo>
                  <a:cubicBezTo>
                    <a:pt x="2210" y="40083"/>
                    <a:pt x="41270" y="2211"/>
                    <a:pt x="89453" y="2211"/>
                  </a:cubicBezTo>
                  <a:cubicBezTo>
                    <a:pt x="137635" y="2211"/>
                    <a:pt x="176695" y="40083"/>
                    <a:pt x="176695" y="868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24" name="Google Shape;224;p4"/>
            <p:cNvSpPr/>
            <p:nvPr/>
          </p:nvSpPr>
          <p:spPr>
            <a:xfrm>
              <a:off x="7152648" y="3513110"/>
              <a:ext cx="68400" cy="134594"/>
            </a:xfrm>
            <a:custGeom>
              <a:rect b="b" l="l" r="r" t="t"/>
              <a:pathLst>
                <a:path extrusionOk="0" h="179789" w="91368">
                  <a:moveTo>
                    <a:pt x="72200" y="85344"/>
                  </a:moveTo>
                  <a:cubicBezTo>
                    <a:pt x="81974" y="131029"/>
                    <a:pt x="78283" y="170549"/>
                    <a:pt x="63956" y="173613"/>
                  </a:cubicBezTo>
                  <a:cubicBezTo>
                    <a:pt x="49630" y="176678"/>
                    <a:pt x="30093" y="142128"/>
                    <a:pt x="20320" y="96443"/>
                  </a:cubicBezTo>
                  <a:cubicBezTo>
                    <a:pt x="10547" y="50758"/>
                    <a:pt x="14238" y="11238"/>
                    <a:pt x="28564" y="8173"/>
                  </a:cubicBezTo>
                  <a:cubicBezTo>
                    <a:pt x="42890" y="5109"/>
                    <a:pt x="62427" y="39659"/>
                    <a:pt x="72200" y="8534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25" name="Google Shape;225;p4"/>
            <p:cNvSpPr/>
            <p:nvPr/>
          </p:nvSpPr>
          <p:spPr>
            <a:xfrm>
              <a:off x="6621224" y="3258443"/>
              <a:ext cx="542789" cy="511898"/>
            </a:xfrm>
            <a:custGeom>
              <a:rect b="b" l="l" r="r" t="t"/>
              <a:pathLst>
                <a:path extrusionOk="0" h="683788" w="725052">
                  <a:moveTo>
                    <a:pt x="680" y="680"/>
                  </a:moveTo>
                  <a:lnTo>
                    <a:pt x="612259" y="684469"/>
                  </a:lnTo>
                  <a:lnTo>
                    <a:pt x="725732" y="115627"/>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26" name="Google Shape;226;p4"/>
            <p:cNvSpPr/>
            <p:nvPr/>
          </p:nvSpPr>
          <p:spPr>
            <a:xfrm>
              <a:off x="6430807" y="3786227"/>
              <a:ext cx="648699" cy="187549"/>
            </a:xfrm>
            <a:custGeom>
              <a:rect b="b" l="l" r="r" t="t"/>
              <a:pathLst>
                <a:path extrusionOk="0" h="250526" w="866525">
                  <a:moveTo>
                    <a:pt x="229101" y="680"/>
                  </a:moveTo>
                  <a:lnTo>
                    <a:pt x="680" y="78785"/>
                  </a:lnTo>
                  <a:lnTo>
                    <a:pt x="191669" y="158069"/>
                  </a:lnTo>
                  <a:lnTo>
                    <a:pt x="685059" y="250911"/>
                  </a:lnTo>
                  <a:lnTo>
                    <a:pt x="866616" y="97059"/>
                  </a:lnTo>
                  <a:lnTo>
                    <a:pt x="741058" y="28680"/>
                  </a:lnTo>
                  <a:lnTo>
                    <a:pt x="575711" y="65522"/>
                  </a:lnTo>
                  <a:lnTo>
                    <a:pt x="346996" y="6575"/>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27" name="Google Shape;227;p4"/>
            <p:cNvSpPr/>
            <p:nvPr/>
          </p:nvSpPr>
          <p:spPr>
            <a:xfrm>
              <a:off x="6596953" y="4591364"/>
              <a:ext cx="410401" cy="114736"/>
            </a:xfrm>
            <a:custGeom>
              <a:rect b="b" l="l" r="r" t="t"/>
              <a:pathLst>
                <a:path extrusionOk="0" h="153263" w="548210">
                  <a:moveTo>
                    <a:pt x="521774" y="680"/>
                  </a:moveTo>
                  <a:lnTo>
                    <a:pt x="549185" y="33985"/>
                  </a:lnTo>
                  <a:lnTo>
                    <a:pt x="343754" y="54912"/>
                  </a:lnTo>
                  <a:lnTo>
                    <a:pt x="242364" y="155122"/>
                  </a:lnTo>
                  <a:lnTo>
                    <a:pt x="278027" y="89690"/>
                  </a:lnTo>
                  <a:lnTo>
                    <a:pt x="237648" y="68470"/>
                  </a:lnTo>
                  <a:lnTo>
                    <a:pt x="10406" y="100596"/>
                  </a:lnTo>
                  <a:lnTo>
                    <a:pt x="680" y="33985"/>
                  </a:lnTo>
                  <a:lnTo>
                    <a:pt x="76722" y="72596"/>
                  </a:lnTo>
                  <a:lnTo>
                    <a:pt x="428638" y="37227"/>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28" name="Google Shape;228;p4"/>
            <p:cNvSpPr/>
            <p:nvPr/>
          </p:nvSpPr>
          <p:spPr>
            <a:xfrm>
              <a:off x="6340121" y="4029820"/>
              <a:ext cx="72813" cy="503072"/>
            </a:xfrm>
            <a:custGeom>
              <a:rect b="b" l="l" r="r" t="t"/>
              <a:pathLst>
                <a:path extrusionOk="0" h="671999" w="97263">
                  <a:moveTo>
                    <a:pt x="680" y="680"/>
                  </a:moveTo>
                  <a:lnTo>
                    <a:pt x="99122" y="450154"/>
                  </a:lnTo>
                  <a:lnTo>
                    <a:pt x="93817" y="673564"/>
                  </a:lnTo>
                  <a:lnTo>
                    <a:pt x="80259" y="667669"/>
                  </a:lnTo>
                  <a:lnTo>
                    <a:pt x="54027" y="557438"/>
                  </a:lnTo>
                  <a:lnTo>
                    <a:pt x="57859" y="471964"/>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29" name="Google Shape;229;p4"/>
            <p:cNvSpPr/>
            <p:nvPr/>
          </p:nvSpPr>
          <p:spPr>
            <a:xfrm>
              <a:off x="6243920" y="3985691"/>
              <a:ext cx="311111" cy="608982"/>
            </a:xfrm>
            <a:custGeom>
              <a:rect b="b" l="l" r="r" t="t"/>
              <a:pathLst>
                <a:path extrusionOk="0" h="813472" w="415578">
                  <a:moveTo>
                    <a:pt x="680" y="680"/>
                  </a:moveTo>
                  <a:lnTo>
                    <a:pt x="276259" y="127122"/>
                  </a:lnTo>
                  <a:lnTo>
                    <a:pt x="416848" y="815037"/>
                  </a:lnTo>
                  <a:lnTo>
                    <a:pt x="178406" y="713648"/>
                  </a:lnTo>
                  <a:lnTo>
                    <a:pt x="34575" y="19461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0" name="Google Shape;230;p4"/>
            <p:cNvSpPr/>
            <p:nvPr/>
          </p:nvSpPr>
          <p:spPr>
            <a:xfrm>
              <a:off x="6243920" y="3834769"/>
              <a:ext cx="227265" cy="244917"/>
            </a:xfrm>
            <a:custGeom>
              <a:rect b="b" l="l" r="r" t="t"/>
              <a:pathLst>
                <a:path extrusionOk="0" h="327157" w="303578">
                  <a:moveTo>
                    <a:pt x="54322" y="680"/>
                  </a:moveTo>
                  <a:lnTo>
                    <a:pt x="305733" y="106785"/>
                  </a:lnTo>
                  <a:lnTo>
                    <a:pt x="276259" y="328722"/>
                  </a:lnTo>
                  <a:lnTo>
                    <a:pt x="680" y="202280"/>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1" name="Google Shape;231;p4"/>
            <p:cNvSpPr/>
            <p:nvPr/>
          </p:nvSpPr>
          <p:spPr>
            <a:xfrm>
              <a:off x="6163384" y="3973555"/>
              <a:ext cx="189755" cy="417020"/>
            </a:xfrm>
            <a:custGeom>
              <a:rect b="b" l="l" r="r" t="t"/>
              <a:pathLst>
                <a:path extrusionOk="0" h="557052" w="253473">
                  <a:moveTo>
                    <a:pt x="227627" y="680"/>
                  </a:moveTo>
                  <a:lnTo>
                    <a:pt x="680" y="558911"/>
                  </a:lnTo>
                  <a:lnTo>
                    <a:pt x="255627" y="547122"/>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2" name="Google Shape;232;p4"/>
            <p:cNvSpPr/>
            <p:nvPr/>
          </p:nvSpPr>
          <p:spPr>
            <a:xfrm>
              <a:off x="6163384" y="4382633"/>
              <a:ext cx="202994" cy="377305"/>
            </a:xfrm>
            <a:custGeom>
              <a:rect b="b" l="l" r="r" t="t"/>
              <a:pathLst>
                <a:path extrusionOk="0" h="503999" w="271157">
                  <a:moveTo>
                    <a:pt x="271838" y="503796"/>
                  </a:moveTo>
                  <a:lnTo>
                    <a:pt x="680" y="12470"/>
                  </a:lnTo>
                  <a:lnTo>
                    <a:pt x="255627" y="68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nvGrpSpPr>
            <p:cNvPr id="233" name="Google Shape;233;p4"/>
            <p:cNvGrpSpPr/>
            <p:nvPr/>
          </p:nvGrpSpPr>
          <p:grpSpPr>
            <a:xfrm rot="-2480736">
              <a:off x="7310953" y="3799837"/>
              <a:ext cx="146289" cy="701653"/>
              <a:chOff x="6945270" y="2693707"/>
              <a:chExt cx="195410" cy="937262"/>
            </a:xfrm>
          </p:grpSpPr>
          <p:sp>
            <p:nvSpPr>
              <p:cNvPr id="234" name="Google Shape;234;p4"/>
              <p:cNvSpPr/>
              <p:nvPr/>
            </p:nvSpPr>
            <p:spPr>
              <a:xfrm>
                <a:off x="6968259" y="2693707"/>
                <a:ext cx="76632" cy="501052"/>
              </a:xfrm>
              <a:custGeom>
                <a:rect b="b" l="l" r="r" t="t"/>
                <a:pathLst>
                  <a:path extrusionOk="0" h="501052" w="76631">
                    <a:moveTo>
                      <a:pt x="680" y="680"/>
                    </a:moveTo>
                    <a:lnTo>
                      <a:pt x="78785" y="475206"/>
                    </a:lnTo>
                    <a:lnTo>
                      <a:pt x="58154" y="50320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5" name="Google Shape;235;p4"/>
              <p:cNvSpPr/>
              <p:nvPr/>
            </p:nvSpPr>
            <p:spPr>
              <a:xfrm>
                <a:off x="7025733" y="3168233"/>
                <a:ext cx="114947" cy="462736"/>
              </a:xfrm>
              <a:custGeom>
                <a:rect b="b" l="l" r="r" t="t"/>
                <a:pathLst>
                  <a:path extrusionOk="0" h="462736" w="114947">
                    <a:moveTo>
                      <a:pt x="115627" y="464890"/>
                    </a:moveTo>
                    <a:lnTo>
                      <a:pt x="21312" y="680"/>
                    </a:lnTo>
                    <a:lnTo>
                      <a:pt x="680" y="2868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6" name="Google Shape;236;p4"/>
              <p:cNvSpPr/>
              <p:nvPr/>
            </p:nvSpPr>
            <p:spPr>
              <a:xfrm>
                <a:off x="6945270" y="2693707"/>
                <a:ext cx="194526" cy="937262"/>
              </a:xfrm>
              <a:custGeom>
                <a:rect b="b" l="l" r="r" t="t"/>
                <a:pathLst>
                  <a:path extrusionOk="0" h="937262" w="194526">
                    <a:moveTo>
                      <a:pt x="680" y="512638"/>
                    </a:moveTo>
                    <a:lnTo>
                      <a:pt x="196090" y="939416"/>
                    </a:lnTo>
                    <a:lnTo>
                      <a:pt x="81143" y="503206"/>
                    </a:lnTo>
                    <a:lnTo>
                      <a:pt x="23670"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7" name="Google Shape;237;p4"/>
              <p:cNvSpPr/>
              <p:nvPr/>
            </p:nvSpPr>
            <p:spPr>
              <a:xfrm>
                <a:off x="6968259" y="2693707"/>
                <a:ext cx="76632" cy="501052"/>
              </a:xfrm>
              <a:custGeom>
                <a:rect b="b" l="l" r="r" t="t"/>
                <a:pathLst>
                  <a:path extrusionOk="0" h="501052" w="76631">
                    <a:moveTo>
                      <a:pt x="680" y="680"/>
                    </a:moveTo>
                    <a:lnTo>
                      <a:pt x="78785" y="475206"/>
                    </a:lnTo>
                    <a:lnTo>
                      <a:pt x="58154" y="50320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8" name="Google Shape;238;p4"/>
              <p:cNvSpPr/>
              <p:nvPr/>
            </p:nvSpPr>
            <p:spPr>
              <a:xfrm>
                <a:off x="7025733" y="3168233"/>
                <a:ext cx="114947" cy="462736"/>
              </a:xfrm>
              <a:custGeom>
                <a:rect b="b" l="l" r="r" t="t"/>
                <a:pathLst>
                  <a:path extrusionOk="0" h="462736" w="114947">
                    <a:moveTo>
                      <a:pt x="115627" y="464890"/>
                    </a:moveTo>
                    <a:lnTo>
                      <a:pt x="21312" y="680"/>
                    </a:lnTo>
                    <a:lnTo>
                      <a:pt x="680" y="2868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39" name="Google Shape;239;p4"/>
              <p:cNvSpPr/>
              <p:nvPr/>
            </p:nvSpPr>
            <p:spPr>
              <a:xfrm>
                <a:off x="6945270" y="2693707"/>
                <a:ext cx="194526" cy="937262"/>
              </a:xfrm>
              <a:custGeom>
                <a:rect b="b" l="l" r="r" t="t"/>
                <a:pathLst>
                  <a:path extrusionOk="0" h="937262" w="194526">
                    <a:moveTo>
                      <a:pt x="680" y="512638"/>
                    </a:moveTo>
                    <a:lnTo>
                      <a:pt x="196090" y="939416"/>
                    </a:lnTo>
                    <a:lnTo>
                      <a:pt x="81143" y="503206"/>
                    </a:lnTo>
                    <a:lnTo>
                      <a:pt x="23670"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0" name="Google Shape;240;p4"/>
              <p:cNvSpPr/>
              <p:nvPr/>
            </p:nvSpPr>
            <p:spPr>
              <a:xfrm>
                <a:off x="6968259" y="2693707"/>
                <a:ext cx="76632" cy="501052"/>
              </a:xfrm>
              <a:custGeom>
                <a:rect b="b" l="l" r="r" t="t"/>
                <a:pathLst>
                  <a:path extrusionOk="0" h="501052" w="76631">
                    <a:moveTo>
                      <a:pt x="680" y="680"/>
                    </a:moveTo>
                    <a:lnTo>
                      <a:pt x="78785" y="475206"/>
                    </a:lnTo>
                    <a:lnTo>
                      <a:pt x="58154" y="50320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1" name="Google Shape;241;p4"/>
              <p:cNvSpPr/>
              <p:nvPr/>
            </p:nvSpPr>
            <p:spPr>
              <a:xfrm>
                <a:off x="7025733" y="3168233"/>
                <a:ext cx="114947" cy="462736"/>
              </a:xfrm>
              <a:custGeom>
                <a:rect b="b" l="l" r="r" t="t"/>
                <a:pathLst>
                  <a:path extrusionOk="0" h="462736" w="114947">
                    <a:moveTo>
                      <a:pt x="115627" y="464890"/>
                    </a:moveTo>
                    <a:lnTo>
                      <a:pt x="21312" y="680"/>
                    </a:lnTo>
                    <a:lnTo>
                      <a:pt x="680" y="2868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2" name="Google Shape;242;p4"/>
              <p:cNvSpPr/>
              <p:nvPr/>
            </p:nvSpPr>
            <p:spPr>
              <a:xfrm>
                <a:off x="6945270" y="2693707"/>
                <a:ext cx="194526" cy="937262"/>
              </a:xfrm>
              <a:custGeom>
                <a:rect b="b" l="l" r="r" t="t"/>
                <a:pathLst>
                  <a:path extrusionOk="0" h="937262" w="194526">
                    <a:moveTo>
                      <a:pt x="680" y="512638"/>
                    </a:moveTo>
                    <a:lnTo>
                      <a:pt x="196090" y="939416"/>
                    </a:lnTo>
                    <a:lnTo>
                      <a:pt x="81143" y="503206"/>
                    </a:lnTo>
                    <a:lnTo>
                      <a:pt x="23670"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243" name="Google Shape;243;p4"/>
            <p:cNvSpPr/>
            <p:nvPr/>
          </p:nvSpPr>
          <p:spPr>
            <a:xfrm>
              <a:off x="6366378" y="3258443"/>
              <a:ext cx="796531" cy="511898"/>
            </a:xfrm>
            <a:custGeom>
              <a:rect b="b" l="l" r="r" t="t"/>
              <a:pathLst>
                <a:path extrusionOk="0" h="683788" w="1063999">
                  <a:moveTo>
                    <a:pt x="680" y="503206"/>
                  </a:moveTo>
                  <a:lnTo>
                    <a:pt x="341101" y="680"/>
                  </a:lnTo>
                  <a:lnTo>
                    <a:pt x="1066153" y="115627"/>
                  </a:lnTo>
                  <a:lnTo>
                    <a:pt x="952679" y="684469"/>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4" name="Google Shape;244;p4"/>
            <p:cNvSpPr/>
            <p:nvPr/>
          </p:nvSpPr>
          <p:spPr>
            <a:xfrm>
              <a:off x="7079064" y="3344495"/>
              <a:ext cx="200787" cy="425847"/>
            </a:xfrm>
            <a:custGeom>
              <a:rect b="b" l="l" r="r" t="t"/>
              <a:pathLst>
                <a:path extrusionOk="0" h="568841" w="268210">
                  <a:moveTo>
                    <a:pt x="270364" y="530322"/>
                  </a:moveTo>
                  <a:lnTo>
                    <a:pt x="114154" y="680"/>
                  </a:lnTo>
                  <a:lnTo>
                    <a:pt x="680" y="56952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5" name="Google Shape;245;p4"/>
            <p:cNvSpPr/>
            <p:nvPr/>
          </p:nvSpPr>
          <p:spPr>
            <a:xfrm>
              <a:off x="6621224" y="3230862"/>
              <a:ext cx="542789" cy="112530"/>
            </a:xfrm>
            <a:custGeom>
              <a:rect b="b" l="l" r="r" t="t"/>
              <a:pathLst>
                <a:path extrusionOk="0" h="150315" w="725052">
                  <a:moveTo>
                    <a:pt x="176048" y="680"/>
                  </a:moveTo>
                  <a:lnTo>
                    <a:pt x="680" y="37522"/>
                  </a:lnTo>
                  <a:lnTo>
                    <a:pt x="725732" y="152470"/>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6" name="Google Shape;246;p4"/>
            <p:cNvSpPr/>
            <p:nvPr/>
          </p:nvSpPr>
          <p:spPr>
            <a:xfrm>
              <a:off x="6919537" y="3189160"/>
              <a:ext cx="46336" cy="101497"/>
            </a:xfrm>
            <a:custGeom>
              <a:rect b="b" l="l" r="r" t="t"/>
              <a:pathLst>
                <a:path extrusionOk="0" h="135578" w="61894">
                  <a:moveTo>
                    <a:pt x="680" y="680"/>
                  </a:moveTo>
                  <a:lnTo>
                    <a:pt x="64049" y="135670"/>
                  </a:lnTo>
                  <a:lnTo>
                    <a:pt x="32217" y="126827"/>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7" name="Google Shape;247;p4"/>
            <p:cNvSpPr/>
            <p:nvPr/>
          </p:nvSpPr>
          <p:spPr>
            <a:xfrm>
              <a:off x="6919537" y="3189160"/>
              <a:ext cx="24271" cy="94878"/>
            </a:xfrm>
            <a:custGeom>
              <a:rect b="b" l="l" r="r" t="t"/>
              <a:pathLst>
                <a:path extrusionOk="0" h="126736" w="32421">
                  <a:moveTo>
                    <a:pt x="8049" y="120048"/>
                  </a:moveTo>
                  <a:lnTo>
                    <a:pt x="680" y="680"/>
                  </a:lnTo>
                  <a:lnTo>
                    <a:pt x="32217" y="12682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8" name="Google Shape;248;p4"/>
            <p:cNvSpPr/>
            <p:nvPr/>
          </p:nvSpPr>
          <p:spPr>
            <a:xfrm>
              <a:off x="6430807" y="3126497"/>
              <a:ext cx="132388" cy="249329"/>
            </a:xfrm>
            <a:custGeom>
              <a:rect b="b" l="l" r="r" t="t"/>
              <a:pathLst>
                <a:path extrusionOk="0" h="333052" w="176841">
                  <a:moveTo>
                    <a:pt x="158364" y="680"/>
                  </a:moveTo>
                  <a:lnTo>
                    <a:pt x="177522" y="235290"/>
                  </a:lnTo>
                  <a:lnTo>
                    <a:pt x="138322" y="265059"/>
                  </a:lnTo>
                  <a:lnTo>
                    <a:pt x="111206" y="301311"/>
                  </a:lnTo>
                  <a:lnTo>
                    <a:pt x="680" y="33255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49" name="Google Shape;249;p4"/>
            <p:cNvSpPr/>
            <p:nvPr/>
          </p:nvSpPr>
          <p:spPr>
            <a:xfrm>
              <a:off x="6548852" y="3126497"/>
              <a:ext cx="24271" cy="176516"/>
            </a:xfrm>
            <a:custGeom>
              <a:rect b="b" l="l" r="r" t="t"/>
              <a:pathLst>
                <a:path extrusionOk="0" h="235789" w="32421">
                  <a:moveTo>
                    <a:pt x="33985" y="224680"/>
                  </a:moveTo>
                  <a:lnTo>
                    <a:pt x="680" y="680"/>
                  </a:lnTo>
                  <a:lnTo>
                    <a:pt x="19838" y="23529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0" name="Google Shape;250;p4"/>
            <p:cNvSpPr/>
            <p:nvPr/>
          </p:nvSpPr>
          <p:spPr>
            <a:xfrm>
              <a:off x="6430807" y="3351555"/>
              <a:ext cx="81639" cy="48542"/>
            </a:xfrm>
            <a:custGeom>
              <a:rect b="b" l="l" r="r" t="t"/>
              <a:pathLst>
                <a:path extrusionOk="0" h="64842" w="109052">
                  <a:moveTo>
                    <a:pt x="680" y="31922"/>
                  </a:moveTo>
                  <a:lnTo>
                    <a:pt x="22196" y="65522"/>
                  </a:lnTo>
                  <a:lnTo>
                    <a:pt x="49312" y="60217"/>
                  </a:lnTo>
                  <a:lnTo>
                    <a:pt x="111206" y="680"/>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1" name="Google Shape;251;p4"/>
            <p:cNvSpPr/>
            <p:nvPr/>
          </p:nvSpPr>
          <p:spPr>
            <a:xfrm>
              <a:off x="6308348" y="3258443"/>
              <a:ext cx="313317" cy="348620"/>
            </a:xfrm>
            <a:custGeom>
              <a:rect b="b" l="l" r="r" t="t"/>
              <a:pathLst>
                <a:path extrusionOk="0" h="465683" w="418525">
                  <a:moveTo>
                    <a:pt x="418617" y="680"/>
                  </a:moveTo>
                  <a:lnTo>
                    <a:pt x="301901" y="88806"/>
                  </a:lnTo>
                  <a:lnTo>
                    <a:pt x="274785" y="125059"/>
                  </a:lnTo>
                  <a:lnTo>
                    <a:pt x="212891" y="184596"/>
                  </a:lnTo>
                  <a:lnTo>
                    <a:pt x="199333" y="187248"/>
                  </a:lnTo>
                  <a:lnTo>
                    <a:pt x="680" y="46606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2" name="Google Shape;252;p4"/>
            <p:cNvSpPr/>
            <p:nvPr/>
          </p:nvSpPr>
          <p:spPr>
            <a:xfrm>
              <a:off x="6308348" y="3258443"/>
              <a:ext cx="313317" cy="375098"/>
            </a:xfrm>
            <a:custGeom>
              <a:rect b="b" l="l" r="r" t="t"/>
              <a:pathLst>
                <a:path extrusionOk="0" h="501052" w="418525">
                  <a:moveTo>
                    <a:pt x="78196" y="503206"/>
                  </a:moveTo>
                  <a:lnTo>
                    <a:pt x="680" y="466069"/>
                  </a:lnTo>
                  <a:lnTo>
                    <a:pt x="418617"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3" name="Google Shape;253;p4"/>
            <p:cNvSpPr/>
            <p:nvPr/>
          </p:nvSpPr>
          <p:spPr>
            <a:xfrm>
              <a:off x="6366378" y="3634644"/>
              <a:ext cx="913473" cy="200787"/>
            </a:xfrm>
            <a:custGeom>
              <a:rect b="b" l="l" r="r" t="t"/>
              <a:pathLst>
                <a:path extrusionOk="0" h="268210" w="1220209">
                  <a:moveTo>
                    <a:pt x="680" y="680"/>
                  </a:moveTo>
                  <a:lnTo>
                    <a:pt x="433059" y="209059"/>
                  </a:lnTo>
                  <a:lnTo>
                    <a:pt x="661774" y="268006"/>
                  </a:lnTo>
                  <a:lnTo>
                    <a:pt x="1222363" y="142743"/>
                  </a:lnTo>
                  <a:lnTo>
                    <a:pt x="952679" y="181943"/>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4" name="Google Shape;254;p4"/>
            <p:cNvSpPr/>
            <p:nvPr/>
          </p:nvSpPr>
          <p:spPr>
            <a:xfrm>
              <a:off x="6284077" y="3786227"/>
              <a:ext cx="732544" cy="231678"/>
            </a:xfrm>
            <a:custGeom>
              <a:rect b="b" l="l" r="r" t="t"/>
              <a:pathLst>
                <a:path extrusionOk="0" h="309473" w="978525">
                  <a:moveTo>
                    <a:pt x="680" y="65522"/>
                  </a:moveTo>
                  <a:lnTo>
                    <a:pt x="425101" y="680"/>
                  </a:lnTo>
                  <a:lnTo>
                    <a:pt x="978027" y="309269"/>
                  </a:lnTo>
                  <a:lnTo>
                    <a:pt x="252090" y="17162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5" name="Google Shape;255;p4"/>
            <p:cNvSpPr/>
            <p:nvPr/>
          </p:nvSpPr>
          <p:spPr>
            <a:xfrm>
              <a:off x="6601807" y="3786227"/>
              <a:ext cx="591331" cy="231678"/>
            </a:xfrm>
            <a:custGeom>
              <a:rect b="b" l="l" r="r" t="t"/>
              <a:pathLst>
                <a:path extrusionOk="0" h="309473" w="789894">
                  <a:moveTo>
                    <a:pt x="790574" y="134196"/>
                  </a:moveTo>
                  <a:lnTo>
                    <a:pt x="605774" y="33101"/>
                  </a:lnTo>
                  <a:lnTo>
                    <a:pt x="512638" y="28680"/>
                  </a:lnTo>
                  <a:lnTo>
                    <a:pt x="347290" y="65522"/>
                  </a:lnTo>
                  <a:lnTo>
                    <a:pt x="118575" y="6575"/>
                  </a:lnTo>
                  <a:lnTo>
                    <a:pt x="680" y="680"/>
                  </a:lnTo>
                  <a:lnTo>
                    <a:pt x="553606" y="309269"/>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6" name="Google Shape;256;p4"/>
            <p:cNvSpPr/>
            <p:nvPr/>
          </p:nvSpPr>
          <p:spPr>
            <a:xfrm>
              <a:off x="6450223" y="3914202"/>
              <a:ext cx="604569" cy="284633"/>
            </a:xfrm>
            <a:custGeom>
              <a:rect b="b" l="l" r="r" t="t"/>
              <a:pathLst>
                <a:path extrusionOk="0" h="380210" w="807578">
                  <a:moveTo>
                    <a:pt x="30154" y="680"/>
                  </a:moveTo>
                  <a:lnTo>
                    <a:pt x="680" y="222617"/>
                  </a:lnTo>
                  <a:lnTo>
                    <a:pt x="808258" y="380890"/>
                  </a:lnTo>
                  <a:lnTo>
                    <a:pt x="756090" y="138322"/>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7" name="Google Shape;257;p4"/>
            <p:cNvSpPr/>
            <p:nvPr/>
          </p:nvSpPr>
          <p:spPr>
            <a:xfrm>
              <a:off x="7015738" y="3886180"/>
              <a:ext cx="227265" cy="313317"/>
            </a:xfrm>
            <a:custGeom>
              <a:rect b="b" l="l" r="r" t="t"/>
              <a:pathLst>
                <a:path extrusionOk="0" h="418525" w="303578">
                  <a:moveTo>
                    <a:pt x="303375" y="202280"/>
                  </a:moveTo>
                  <a:lnTo>
                    <a:pt x="237648" y="680"/>
                  </a:lnTo>
                  <a:lnTo>
                    <a:pt x="680" y="175754"/>
                  </a:lnTo>
                  <a:lnTo>
                    <a:pt x="52849" y="41832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8" name="Google Shape;258;p4"/>
            <p:cNvSpPr/>
            <p:nvPr/>
          </p:nvSpPr>
          <p:spPr>
            <a:xfrm>
              <a:off x="6450223" y="4080348"/>
              <a:ext cx="604569" cy="514104"/>
            </a:xfrm>
            <a:custGeom>
              <a:rect b="b" l="l" r="r" t="t"/>
              <a:pathLst>
                <a:path extrusionOk="0" h="686736" w="807578">
                  <a:moveTo>
                    <a:pt x="680" y="680"/>
                  </a:moveTo>
                  <a:lnTo>
                    <a:pt x="141270" y="688595"/>
                  </a:lnTo>
                  <a:lnTo>
                    <a:pt x="808258" y="158954"/>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59" name="Google Shape;259;p4"/>
            <p:cNvSpPr/>
            <p:nvPr/>
          </p:nvSpPr>
          <p:spPr>
            <a:xfrm>
              <a:off x="7054793" y="4037102"/>
              <a:ext cx="187549" cy="496453"/>
            </a:xfrm>
            <a:custGeom>
              <a:rect b="b" l="l" r="r" t="t"/>
              <a:pathLst>
                <a:path extrusionOk="0" h="663157" w="250526">
                  <a:moveTo>
                    <a:pt x="251206" y="680"/>
                  </a:moveTo>
                  <a:lnTo>
                    <a:pt x="680" y="216722"/>
                  </a:lnTo>
                  <a:lnTo>
                    <a:pt x="107670" y="663837"/>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0" name="Google Shape;260;p4"/>
            <p:cNvSpPr/>
            <p:nvPr/>
          </p:nvSpPr>
          <p:spPr>
            <a:xfrm>
              <a:off x="6555472" y="4198835"/>
              <a:ext cx="580298" cy="397162"/>
            </a:xfrm>
            <a:custGeom>
              <a:rect b="b" l="l" r="r" t="t"/>
              <a:pathLst>
                <a:path extrusionOk="0" h="530525" w="775157">
                  <a:moveTo>
                    <a:pt x="774658" y="447796"/>
                  </a:moveTo>
                  <a:lnTo>
                    <a:pt x="680" y="530322"/>
                  </a:lnTo>
                  <a:lnTo>
                    <a:pt x="667669" y="680"/>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1" name="Google Shape;261;p4"/>
            <p:cNvSpPr/>
            <p:nvPr/>
          </p:nvSpPr>
          <p:spPr>
            <a:xfrm>
              <a:off x="6555472" y="4533555"/>
              <a:ext cx="580298" cy="112530"/>
            </a:xfrm>
            <a:custGeom>
              <a:rect b="b" l="l" r="r" t="t"/>
              <a:pathLst>
                <a:path extrusionOk="0" h="150315" w="775157">
                  <a:moveTo>
                    <a:pt x="484048" y="114448"/>
                  </a:moveTo>
                  <a:lnTo>
                    <a:pt x="774658" y="680"/>
                  </a:lnTo>
                  <a:lnTo>
                    <a:pt x="680" y="83206"/>
                  </a:lnTo>
                  <a:lnTo>
                    <a:pt x="132133" y="149817"/>
                  </a:lnTo>
                  <a:lnTo>
                    <a:pt x="284512" y="140975"/>
                  </a:lnTo>
                  <a:lnTo>
                    <a:pt x="290996" y="144512"/>
                  </a:lnTo>
                  <a:lnTo>
                    <a:pt x="390322" y="133017"/>
                  </a:lnTo>
                  <a:lnTo>
                    <a:pt x="395627" y="128596"/>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2" name="Google Shape;262;p4"/>
            <p:cNvSpPr/>
            <p:nvPr/>
          </p:nvSpPr>
          <p:spPr>
            <a:xfrm>
              <a:off x="6596953" y="4616297"/>
              <a:ext cx="207407" cy="50748"/>
            </a:xfrm>
            <a:custGeom>
              <a:rect b="b" l="l" r="r" t="t"/>
              <a:pathLst>
                <a:path extrusionOk="0" h="67789" w="277052">
                  <a:moveTo>
                    <a:pt x="680" y="680"/>
                  </a:moveTo>
                  <a:lnTo>
                    <a:pt x="10406" y="67291"/>
                  </a:lnTo>
                  <a:lnTo>
                    <a:pt x="278027" y="56385"/>
                  </a:lnTo>
                  <a:lnTo>
                    <a:pt x="229101" y="30448"/>
                  </a:lnTo>
                  <a:lnTo>
                    <a:pt x="76722" y="3929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3" name="Google Shape;263;p4"/>
            <p:cNvSpPr/>
            <p:nvPr/>
          </p:nvSpPr>
          <p:spPr>
            <a:xfrm>
              <a:off x="6851137" y="4591364"/>
              <a:ext cx="218439" cy="59574"/>
            </a:xfrm>
            <a:custGeom>
              <a:rect b="b" l="l" r="r" t="t"/>
              <a:pathLst>
                <a:path extrusionOk="0" h="79578" w="291789">
                  <a:moveTo>
                    <a:pt x="680" y="51375"/>
                  </a:moveTo>
                  <a:lnTo>
                    <a:pt x="28385" y="79670"/>
                  </a:lnTo>
                  <a:lnTo>
                    <a:pt x="293059" y="32512"/>
                  </a:lnTo>
                  <a:lnTo>
                    <a:pt x="182238" y="680"/>
                  </a:lnTo>
                  <a:lnTo>
                    <a:pt x="89101" y="37227"/>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4" name="Google Shape;264;p4"/>
            <p:cNvSpPr/>
            <p:nvPr/>
          </p:nvSpPr>
          <p:spPr>
            <a:xfrm>
              <a:off x="6604234" y="4657999"/>
              <a:ext cx="200787" cy="249329"/>
            </a:xfrm>
            <a:custGeom>
              <a:rect b="b" l="l" r="r" t="t"/>
              <a:pathLst>
                <a:path extrusionOk="0" h="333052" w="268210">
                  <a:moveTo>
                    <a:pt x="680" y="11585"/>
                  </a:moveTo>
                  <a:lnTo>
                    <a:pt x="87627" y="333732"/>
                  </a:lnTo>
                  <a:lnTo>
                    <a:pt x="268301" y="680"/>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5" name="Google Shape;265;p4"/>
            <p:cNvSpPr/>
            <p:nvPr/>
          </p:nvSpPr>
          <p:spPr>
            <a:xfrm>
              <a:off x="6701980" y="4615193"/>
              <a:ext cx="368478" cy="286840"/>
            </a:xfrm>
            <a:custGeom>
              <a:rect b="b" l="l" r="r" t="t"/>
              <a:pathLst>
                <a:path extrusionOk="0" h="383157" w="492210">
                  <a:moveTo>
                    <a:pt x="227627" y="47838"/>
                  </a:moveTo>
                  <a:lnTo>
                    <a:pt x="680" y="385311"/>
                  </a:lnTo>
                  <a:lnTo>
                    <a:pt x="492301" y="680"/>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6" name="Google Shape;266;p4"/>
            <p:cNvSpPr/>
            <p:nvPr/>
          </p:nvSpPr>
          <p:spPr>
            <a:xfrm>
              <a:off x="6701980" y="4629314"/>
              <a:ext cx="169897" cy="273600"/>
            </a:xfrm>
            <a:custGeom>
              <a:rect b="b" l="l" r="r" t="t"/>
              <a:pathLst>
                <a:path extrusionOk="0" h="365473" w="226947">
                  <a:moveTo>
                    <a:pt x="95291" y="16596"/>
                  </a:moveTo>
                  <a:lnTo>
                    <a:pt x="194617" y="5101"/>
                  </a:lnTo>
                  <a:lnTo>
                    <a:pt x="199922" y="680"/>
                  </a:lnTo>
                  <a:lnTo>
                    <a:pt x="227627" y="28975"/>
                  </a:lnTo>
                  <a:lnTo>
                    <a:pt x="680" y="366448"/>
                  </a:lnTo>
                  <a:lnTo>
                    <a:pt x="12175" y="270364"/>
                  </a:lnTo>
                  <a:lnTo>
                    <a:pt x="137733" y="3899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7" name="Google Shape;267;p4"/>
            <p:cNvSpPr/>
            <p:nvPr/>
          </p:nvSpPr>
          <p:spPr>
            <a:xfrm>
              <a:off x="6333281" y="3973555"/>
              <a:ext cx="48542" cy="785499"/>
            </a:xfrm>
            <a:custGeom>
              <a:rect b="b" l="l" r="r" t="t"/>
              <a:pathLst>
                <a:path extrusionOk="0" h="1049262" w="64842">
                  <a:moveTo>
                    <a:pt x="680" y="680"/>
                  </a:moveTo>
                  <a:lnTo>
                    <a:pt x="66996" y="547122"/>
                  </a:lnTo>
                  <a:lnTo>
                    <a:pt x="44891" y="1050237"/>
                  </a:lnTo>
                  <a:lnTo>
                    <a:pt x="28680" y="547122"/>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8" name="Google Shape;268;p4"/>
            <p:cNvSpPr/>
            <p:nvPr/>
          </p:nvSpPr>
          <p:spPr>
            <a:xfrm>
              <a:off x="6576169" y="3442860"/>
              <a:ext cx="132388" cy="127974"/>
            </a:xfrm>
            <a:custGeom>
              <a:rect b="b" l="l" r="r" t="t"/>
              <a:pathLst>
                <a:path extrusionOk="0" h="170947" w="176841">
                  <a:moveTo>
                    <a:pt x="176695" y="86800"/>
                  </a:moveTo>
                  <a:cubicBezTo>
                    <a:pt x="176695" y="133517"/>
                    <a:pt x="137635" y="171389"/>
                    <a:pt x="89453" y="171389"/>
                  </a:cubicBezTo>
                  <a:cubicBezTo>
                    <a:pt x="41270" y="171389"/>
                    <a:pt x="2210" y="133517"/>
                    <a:pt x="2210" y="86800"/>
                  </a:cubicBezTo>
                  <a:cubicBezTo>
                    <a:pt x="2210" y="40083"/>
                    <a:pt x="41270" y="2211"/>
                    <a:pt x="89453" y="2211"/>
                  </a:cubicBezTo>
                  <a:cubicBezTo>
                    <a:pt x="137635" y="2211"/>
                    <a:pt x="176695" y="40083"/>
                    <a:pt x="176695" y="868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69" name="Google Shape;269;p4"/>
            <p:cNvSpPr/>
            <p:nvPr/>
          </p:nvSpPr>
          <p:spPr>
            <a:xfrm>
              <a:off x="7152648" y="3513110"/>
              <a:ext cx="68400" cy="134594"/>
            </a:xfrm>
            <a:custGeom>
              <a:rect b="b" l="l" r="r" t="t"/>
              <a:pathLst>
                <a:path extrusionOk="0" h="179789" w="91368">
                  <a:moveTo>
                    <a:pt x="72200" y="85344"/>
                  </a:moveTo>
                  <a:cubicBezTo>
                    <a:pt x="81974" y="131029"/>
                    <a:pt x="78283" y="170549"/>
                    <a:pt x="63956" y="173613"/>
                  </a:cubicBezTo>
                  <a:cubicBezTo>
                    <a:pt x="49630" y="176678"/>
                    <a:pt x="30093" y="142128"/>
                    <a:pt x="20320" y="96443"/>
                  </a:cubicBezTo>
                  <a:cubicBezTo>
                    <a:pt x="10547" y="50758"/>
                    <a:pt x="14238" y="11238"/>
                    <a:pt x="28564" y="8173"/>
                  </a:cubicBezTo>
                  <a:cubicBezTo>
                    <a:pt x="42890" y="5109"/>
                    <a:pt x="62427" y="39659"/>
                    <a:pt x="72200" y="8534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0" name="Google Shape;270;p4"/>
            <p:cNvSpPr/>
            <p:nvPr/>
          </p:nvSpPr>
          <p:spPr>
            <a:xfrm>
              <a:off x="6621224" y="3258443"/>
              <a:ext cx="542789" cy="511898"/>
            </a:xfrm>
            <a:custGeom>
              <a:rect b="b" l="l" r="r" t="t"/>
              <a:pathLst>
                <a:path extrusionOk="0" h="683788" w="725052">
                  <a:moveTo>
                    <a:pt x="680" y="680"/>
                  </a:moveTo>
                  <a:lnTo>
                    <a:pt x="612259" y="684469"/>
                  </a:lnTo>
                  <a:lnTo>
                    <a:pt x="725732" y="115627"/>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1" name="Google Shape;271;p4"/>
            <p:cNvSpPr/>
            <p:nvPr/>
          </p:nvSpPr>
          <p:spPr>
            <a:xfrm>
              <a:off x="6430807" y="3786227"/>
              <a:ext cx="648699" cy="187549"/>
            </a:xfrm>
            <a:custGeom>
              <a:rect b="b" l="l" r="r" t="t"/>
              <a:pathLst>
                <a:path extrusionOk="0" h="250526" w="866525">
                  <a:moveTo>
                    <a:pt x="229101" y="680"/>
                  </a:moveTo>
                  <a:lnTo>
                    <a:pt x="680" y="78785"/>
                  </a:lnTo>
                  <a:lnTo>
                    <a:pt x="191669" y="158069"/>
                  </a:lnTo>
                  <a:lnTo>
                    <a:pt x="685059" y="250911"/>
                  </a:lnTo>
                  <a:lnTo>
                    <a:pt x="866616" y="97059"/>
                  </a:lnTo>
                  <a:lnTo>
                    <a:pt x="741058" y="28680"/>
                  </a:lnTo>
                  <a:lnTo>
                    <a:pt x="575711" y="65522"/>
                  </a:lnTo>
                  <a:lnTo>
                    <a:pt x="346996" y="6575"/>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2" name="Google Shape;272;p4"/>
            <p:cNvSpPr/>
            <p:nvPr/>
          </p:nvSpPr>
          <p:spPr>
            <a:xfrm>
              <a:off x="6596953" y="4591364"/>
              <a:ext cx="410401" cy="114736"/>
            </a:xfrm>
            <a:custGeom>
              <a:rect b="b" l="l" r="r" t="t"/>
              <a:pathLst>
                <a:path extrusionOk="0" h="153263" w="548210">
                  <a:moveTo>
                    <a:pt x="521774" y="680"/>
                  </a:moveTo>
                  <a:lnTo>
                    <a:pt x="549185" y="33985"/>
                  </a:lnTo>
                  <a:lnTo>
                    <a:pt x="343754" y="54912"/>
                  </a:lnTo>
                  <a:lnTo>
                    <a:pt x="242364" y="155122"/>
                  </a:lnTo>
                  <a:lnTo>
                    <a:pt x="278027" y="89690"/>
                  </a:lnTo>
                  <a:lnTo>
                    <a:pt x="237648" y="68470"/>
                  </a:lnTo>
                  <a:lnTo>
                    <a:pt x="10406" y="100596"/>
                  </a:lnTo>
                  <a:lnTo>
                    <a:pt x="680" y="33985"/>
                  </a:lnTo>
                  <a:lnTo>
                    <a:pt x="76722" y="72596"/>
                  </a:lnTo>
                  <a:lnTo>
                    <a:pt x="428638" y="37227"/>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73" name="Google Shape;273;p4"/>
            <p:cNvSpPr/>
            <p:nvPr/>
          </p:nvSpPr>
          <p:spPr>
            <a:xfrm>
              <a:off x="6340121" y="4029820"/>
              <a:ext cx="72813" cy="503072"/>
            </a:xfrm>
            <a:custGeom>
              <a:rect b="b" l="l" r="r" t="t"/>
              <a:pathLst>
                <a:path extrusionOk="0" h="671999" w="97263">
                  <a:moveTo>
                    <a:pt x="680" y="680"/>
                  </a:moveTo>
                  <a:lnTo>
                    <a:pt x="99122" y="450154"/>
                  </a:lnTo>
                  <a:lnTo>
                    <a:pt x="93817" y="673564"/>
                  </a:lnTo>
                  <a:lnTo>
                    <a:pt x="80259" y="667669"/>
                  </a:lnTo>
                  <a:lnTo>
                    <a:pt x="54027" y="557438"/>
                  </a:lnTo>
                  <a:lnTo>
                    <a:pt x="57859" y="471964"/>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274" name="Google Shape;274;p4"/>
          <p:cNvSpPr/>
          <p:nvPr/>
        </p:nvSpPr>
        <p:spPr>
          <a:xfrm>
            <a:off x="6229626" y="1229450"/>
            <a:ext cx="6897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100"/>
              <a:buFont typeface="Arial"/>
              <a:buNone/>
            </a:pPr>
            <a:r>
              <a:rPr b="0" i="0" lang="en" sz="1100" u="none" cap="none" strike="noStrike">
                <a:solidFill>
                  <a:schemeClr val="dk2"/>
                </a:solidFill>
                <a:latin typeface="Arial"/>
                <a:ea typeface="Arial"/>
                <a:cs typeface="Arial"/>
                <a:sym typeface="Arial"/>
              </a:rPr>
              <a:t>123456</a:t>
            </a:r>
            <a:endParaRPr b="0" i="0" sz="1100" u="none" cap="none" strike="noStrike">
              <a:solidFill>
                <a:srgbClr val="FFFFFF"/>
              </a:solidFill>
              <a:latin typeface="Arial"/>
              <a:ea typeface="Arial"/>
              <a:cs typeface="Arial"/>
              <a:sym typeface="Arial"/>
            </a:endParaRPr>
          </a:p>
        </p:txBody>
      </p:sp>
      <p:sp>
        <p:nvSpPr>
          <p:cNvPr id="275" name="Google Shape;275;p4"/>
          <p:cNvSpPr/>
          <p:nvPr/>
        </p:nvSpPr>
        <p:spPr>
          <a:xfrm>
            <a:off x="5203975" y="1229450"/>
            <a:ext cx="967200" cy="261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100"/>
              <a:buFont typeface="Arial"/>
              <a:buNone/>
            </a:pPr>
            <a:r>
              <a:rPr b="1" i="0" lang="en" sz="1100" u="none" cap="none" strike="noStrike">
                <a:solidFill>
                  <a:schemeClr val="dk2"/>
                </a:solidFill>
                <a:latin typeface="Arial"/>
                <a:ea typeface="Arial"/>
                <a:cs typeface="Arial"/>
                <a:sym typeface="Arial"/>
              </a:rPr>
              <a:t>Passwor</a:t>
            </a:r>
            <a:r>
              <a:rPr b="1" lang="en" sz="1100">
                <a:solidFill>
                  <a:schemeClr val="dk2"/>
                </a:solidFill>
              </a:rPr>
              <a:t>d</a:t>
            </a:r>
            <a:r>
              <a:rPr b="1" i="0" lang="en" sz="1100" u="none" cap="none" strike="noStrike">
                <a:solidFill>
                  <a:schemeClr val="dk2"/>
                </a:solidFill>
                <a:latin typeface="Arial"/>
                <a:ea typeface="Arial"/>
                <a:cs typeface="Arial"/>
                <a:sym typeface="Arial"/>
              </a:rPr>
              <a:t>:</a:t>
            </a:r>
            <a:endParaRPr b="1" i="0" sz="1100" u="none" cap="none" strike="noStrike">
              <a:solidFill>
                <a:srgbClr val="FFFFFF"/>
              </a:solidFill>
              <a:latin typeface="Arial"/>
              <a:ea typeface="Arial"/>
              <a:cs typeface="Arial"/>
              <a:sym typeface="Arial"/>
            </a:endParaRPr>
          </a:p>
        </p:txBody>
      </p:sp>
      <p:sp>
        <p:nvSpPr>
          <p:cNvPr id="276" name="Google Shape;276;p4"/>
          <p:cNvSpPr/>
          <p:nvPr/>
        </p:nvSpPr>
        <p:spPr>
          <a:xfrm>
            <a:off x="6229615" y="979155"/>
            <a:ext cx="763351"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100"/>
              <a:buFont typeface="Arial"/>
              <a:buNone/>
            </a:pPr>
            <a:r>
              <a:rPr b="0" i="0" lang="en" sz="1100" u="none" cap="none" strike="noStrike">
                <a:solidFill>
                  <a:schemeClr val="dk2"/>
                </a:solidFill>
                <a:latin typeface="Arial"/>
                <a:ea typeface="Arial"/>
                <a:cs typeface="Arial"/>
                <a:sym typeface="Arial"/>
              </a:rPr>
              <a:t>internaut</a:t>
            </a:r>
            <a:endParaRPr b="0" i="0" sz="1100" u="none" cap="none" strike="noStrike">
              <a:solidFill>
                <a:srgbClr val="FFFFFF"/>
              </a:solidFill>
              <a:latin typeface="Arial"/>
              <a:ea typeface="Arial"/>
              <a:cs typeface="Arial"/>
              <a:sym typeface="Arial"/>
            </a:endParaRPr>
          </a:p>
        </p:txBody>
      </p:sp>
      <p:sp>
        <p:nvSpPr>
          <p:cNvPr id="277" name="Google Shape;277;p4"/>
          <p:cNvSpPr/>
          <p:nvPr/>
        </p:nvSpPr>
        <p:spPr>
          <a:xfrm>
            <a:off x="5203972" y="979155"/>
            <a:ext cx="912429" cy="26161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100"/>
              <a:buFont typeface="Arial"/>
              <a:buNone/>
            </a:pPr>
            <a:r>
              <a:rPr b="1" i="0" lang="en" sz="1100" u="none" cap="none" strike="noStrike">
                <a:solidFill>
                  <a:schemeClr val="dk2"/>
                </a:solidFill>
                <a:latin typeface="Arial"/>
                <a:ea typeface="Arial"/>
                <a:cs typeface="Arial"/>
                <a:sym typeface="Arial"/>
              </a:rPr>
              <a:t>Username:</a:t>
            </a:r>
            <a:endParaRPr b="1" i="0" sz="1100" u="none" cap="none" strike="noStrike">
              <a:solidFill>
                <a:srgbClr val="FFFFFF"/>
              </a:solidFill>
              <a:latin typeface="Arial"/>
              <a:ea typeface="Arial"/>
              <a:cs typeface="Arial"/>
              <a:sym typeface="Arial"/>
            </a:endParaRPr>
          </a:p>
        </p:txBody>
      </p:sp>
      <p:sp>
        <p:nvSpPr>
          <p:cNvPr id="278" name="Google Shape;278;p4"/>
          <p:cNvSpPr/>
          <p:nvPr/>
        </p:nvSpPr>
        <p:spPr>
          <a:xfrm>
            <a:off x="7481974" y="4238324"/>
            <a:ext cx="577465" cy="108702"/>
          </a:xfrm>
          <a:prstGeom prst="ellipse">
            <a:avLst/>
          </a:prstGeom>
          <a:solidFill>
            <a:schemeClr val="lt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Roboto"/>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279" name="Google Shape;279;p4">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
          <p:cNvSpPr/>
          <p:nvPr/>
        </p:nvSpPr>
        <p:spPr>
          <a:xfrm>
            <a:off x="2889037" y="2883759"/>
            <a:ext cx="3320140" cy="4616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400"/>
              <a:buFont typeface="Arial"/>
              <a:buNone/>
            </a:pPr>
            <a:r>
              <a:rPr b="0" i="0" lang="en" sz="2400" u="none" cap="none" strike="noStrike">
                <a:solidFill>
                  <a:schemeClr val="dk2"/>
                </a:solidFill>
                <a:latin typeface="Arial"/>
                <a:ea typeface="Arial"/>
                <a:cs typeface="Arial"/>
                <a:sym typeface="Arial"/>
                <a:extLst>
                  <a:ext uri="http://customooxmlschemas.google.com/">
                    <go:slidesCustomData xmlns:go="http://customooxmlschemas.google.com/" textRoundtripDataId="0"/>
                  </a:ext>
                </a:extLst>
              </a:rPr>
              <a:t>Better safe than sorry</a:t>
            </a:r>
            <a:endParaRPr b="0" i="0" sz="1400" u="none" cap="none" strike="noStrike">
              <a:solidFill>
                <a:srgbClr val="000000"/>
              </a:solidFill>
              <a:latin typeface="Arial"/>
              <a:ea typeface="Arial"/>
              <a:cs typeface="Arial"/>
              <a:sym typeface="Arial"/>
            </a:endParaRPr>
          </a:p>
        </p:txBody>
      </p:sp>
      <p:grpSp>
        <p:nvGrpSpPr>
          <p:cNvPr id="285" name="Google Shape;285;p5"/>
          <p:cNvGrpSpPr/>
          <p:nvPr/>
        </p:nvGrpSpPr>
        <p:grpSpPr>
          <a:xfrm>
            <a:off x="5560944" y="813542"/>
            <a:ext cx="1297976" cy="1544908"/>
            <a:chOff x="5560944" y="813542"/>
            <a:chExt cx="1297976" cy="1544908"/>
          </a:xfrm>
        </p:grpSpPr>
        <p:sp>
          <p:nvSpPr>
            <p:cNvPr id="286" name="Google Shape;286;p5"/>
            <p:cNvSpPr/>
            <p:nvPr/>
          </p:nvSpPr>
          <p:spPr>
            <a:xfrm>
              <a:off x="5795212" y="1832928"/>
              <a:ext cx="538185" cy="506527"/>
            </a:xfrm>
            <a:custGeom>
              <a:rect b="b" l="l" r="r" t="t"/>
              <a:pathLst>
                <a:path extrusionOk="0" h="506527" w="538185">
                  <a:moveTo>
                    <a:pt x="533436" y="292836"/>
                  </a:moveTo>
                  <a:lnTo>
                    <a:pt x="333991" y="508110"/>
                  </a:lnTo>
                  <a:lnTo>
                    <a:pt x="23743" y="23743"/>
                  </a:lnTo>
                  <a:close/>
                </a:path>
              </a:pathLst>
            </a:custGeom>
            <a:solidFill>
              <a:srgbClr val="BB8C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7" name="Google Shape;287;p5"/>
            <p:cNvSpPr/>
            <p:nvPr/>
          </p:nvSpPr>
          <p:spPr>
            <a:xfrm>
              <a:off x="5560944" y="813542"/>
              <a:ext cx="1297976" cy="696475"/>
            </a:xfrm>
            <a:custGeom>
              <a:rect b="b" l="l" r="r" t="t"/>
              <a:pathLst>
                <a:path extrusionOk="0" h="696475" w="1297975">
                  <a:moveTo>
                    <a:pt x="1290062" y="533437"/>
                  </a:moveTo>
                  <a:lnTo>
                    <a:pt x="337157" y="23743"/>
                  </a:lnTo>
                  <a:lnTo>
                    <a:pt x="23743" y="175702"/>
                  </a:lnTo>
                  <a:lnTo>
                    <a:pt x="998808" y="688561"/>
                  </a:lnTo>
                  <a:close/>
                </a:path>
              </a:pathLst>
            </a:custGeom>
            <a:solidFill>
              <a:srgbClr val="FCD66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8" name="Google Shape;288;p5"/>
            <p:cNvSpPr/>
            <p:nvPr/>
          </p:nvSpPr>
          <p:spPr>
            <a:xfrm>
              <a:off x="5560944" y="965500"/>
              <a:ext cx="1013054" cy="1392950"/>
            </a:xfrm>
            <a:custGeom>
              <a:rect b="b" l="l" r="r" t="t"/>
              <a:pathLst>
                <a:path extrusionOk="0" h="1392950" w="1013054">
                  <a:moveTo>
                    <a:pt x="23743" y="23743"/>
                  </a:moveTo>
                  <a:lnTo>
                    <a:pt x="26909" y="774037"/>
                  </a:lnTo>
                  <a:lnTo>
                    <a:pt x="258012" y="891172"/>
                  </a:lnTo>
                  <a:lnTo>
                    <a:pt x="568260" y="1375538"/>
                  </a:lnTo>
                  <a:lnTo>
                    <a:pt x="561929" y="1049461"/>
                  </a:lnTo>
                  <a:lnTo>
                    <a:pt x="1001974" y="1280564"/>
                  </a:lnTo>
                  <a:lnTo>
                    <a:pt x="998808" y="1277399"/>
                  </a:lnTo>
                  <a:lnTo>
                    <a:pt x="998808" y="536602"/>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289" name="Google Shape;289;p5"/>
            <p:cNvSpPr/>
            <p:nvPr/>
          </p:nvSpPr>
          <p:spPr>
            <a:xfrm>
              <a:off x="6536008" y="1323235"/>
              <a:ext cx="316580" cy="918081"/>
            </a:xfrm>
            <a:custGeom>
              <a:rect b="b" l="l" r="r" t="t"/>
              <a:pathLst>
                <a:path extrusionOk="0" h="918080" w="316579">
                  <a:moveTo>
                    <a:pt x="314997" y="23743"/>
                  </a:moveTo>
                  <a:lnTo>
                    <a:pt x="23743" y="178867"/>
                  </a:lnTo>
                  <a:lnTo>
                    <a:pt x="23743" y="919664"/>
                  </a:lnTo>
                  <a:lnTo>
                    <a:pt x="314997" y="770871"/>
                  </a:lnTo>
                  <a:close/>
                </a:path>
              </a:pathLst>
            </a:custGeom>
            <a:solidFill>
              <a:srgbClr val="BB8C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290" name="Google Shape;290;p5">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5"/>
          <p:cNvSpPr/>
          <p:nvPr/>
        </p:nvSpPr>
        <p:spPr>
          <a:xfrm>
            <a:off x="2033662" y="1736855"/>
            <a:ext cx="1089000" cy="461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53585F"/>
              </a:buClr>
              <a:buSzPts val="2400"/>
              <a:buFont typeface="Arial"/>
              <a:buNone/>
            </a:pPr>
            <a:r>
              <a:rPr b="0" i="0" lang="en" sz="2400" u="none" cap="none" strike="noStrike">
                <a:solidFill>
                  <a:srgbClr val="53585F"/>
                </a:solidFill>
                <a:latin typeface="Arial"/>
                <a:ea typeface="Arial"/>
                <a:cs typeface="Arial"/>
                <a:sym typeface="Arial"/>
              </a:rPr>
              <a:t>Ας</a:t>
            </a:r>
            <a:endParaRPr b="0" i="0" sz="1400" u="none" cap="none" strike="noStrike">
              <a:solidFill>
                <a:srgbClr val="000000"/>
              </a:solidFill>
              <a:latin typeface="Arial"/>
              <a:ea typeface="Arial"/>
              <a:cs typeface="Arial"/>
              <a:sym typeface="Arial"/>
            </a:endParaRPr>
          </a:p>
        </p:txBody>
      </p:sp>
      <p:sp>
        <p:nvSpPr>
          <p:cNvPr id="292" name="Google Shape;292;p5"/>
          <p:cNvSpPr txBox="1"/>
          <p:nvPr/>
        </p:nvSpPr>
        <p:spPr>
          <a:xfrm>
            <a:off x="2312000" y="1899825"/>
            <a:ext cx="4290900" cy="1077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5800"/>
              <a:buFont typeface="Arial"/>
              <a:buNone/>
            </a:pPr>
            <a:r>
              <a:rPr b="1" i="0" lang="en" sz="5800" u="none" cap="none" strike="noStrike">
                <a:solidFill>
                  <a:srgbClr val="FABB05"/>
                </a:solidFill>
                <a:latin typeface="Roboto"/>
                <a:ea typeface="Roboto"/>
                <a:cs typeface="Roboto"/>
                <a:sym typeface="Roboto"/>
              </a:rPr>
              <a:t>μιλήσουμε.</a:t>
            </a:r>
            <a:endParaRPr b="1" i="0" sz="5800" u="none" cap="none" strike="noStrike">
              <a:solidFill>
                <a:srgbClr val="FABB05"/>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6"/>
          <p:cNvSpPr txBox="1"/>
          <p:nvPr/>
        </p:nvSpPr>
        <p:spPr>
          <a:xfrm>
            <a:off x="343558" y="141399"/>
            <a:ext cx="8457000" cy="800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 sz="2400" u="none" cap="none" strike="noStrike">
                <a:solidFill>
                  <a:schemeClr val="dk2"/>
                </a:solidFill>
                <a:latin typeface="Arial"/>
                <a:ea typeface="Arial"/>
                <a:cs typeface="Arial"/>
                <a:sym typeface="Arial"/>
              </a:rPr>
              <a:t>Ποιοι πιστεύετε ότι είναι οι δύο πιο συνηθισμένοι κωδικοί πρόσβασης;</a:t>
            </a:r>
            <a:endParaRPr b="0" i="0" sz="2000" u="none" cap="none" strike="noStrike">
              <a:solidFill>
                <a:schemeClr val="dk2"/>
              </a:solidFill>
              <a:latin typeface="Arial"/>
              <a:ea typeface="Arial"/>
              <a:cs typeface="Arial"/>
              <a:sym typeface="Arial"/>
            </a:endParaRPr>
          </a:p>
        </p:txBody>
      </p:sp>
      <p:grpSp>
        <p:nvGrpSpPr>
          <p:cNvPr id="298" name="Google Shape;298;p6"/>
          <p:cNvGrpSpPr/>
          <p:nvPr/>
        </p:nvGrpSpPr>
        <p:grpSpPr>
          <a:xfrm>
            <a:off x="1569104" y="1125108"/>
            <a:ext cx="6005793" cy="3258439"/>
            <a:chOff x="1235449" y="1277508"/>
            <a:chExt cx="6673103" cy="3620488"/>
          </a:xfrm>
        </p:grpSpPr>
        <p:pic>
          <p:nvPicPr>
            <p:cNvPr id="299" name="Google Shape;299;p6"/>
            <p:cNvPicPr preferRelativeResize="0"/>
            <p:nvPr/>
          </p:nvPicPr>
          <p:blipFill rotWithShape="1">
            <a:blip r:embed="rId3">
              <a:alphaModFix/>
            </a:blip>
            <a:srcRect b="0" l="0" r="0" t="0"/>
            <a:stretch/>
          </p:blipFill>
          <p:spPr>
            <a:xfrm>
              <a:off x="1235449" y="1277508"/>
              <a:ext cx="6673103" cy="3620488"/>
            </a:xfrm>
            <a:prstGeom prst="rect">
              <a:avLst/>
            </a:prstGeom>
            <a:noFill/>
            <a:ln>
              <a:noFill/>
            </a:ln>
          </p:spPr>
        </p:pic>
        <p:sp>
          <p:nvSpPr>
            <p:cNvPr id="300" name="Google Shape;300;p6"/>
            <p:cNvSpPr/>
            <p:nvPr/>
          </p:nvSpPr>
          <p:spPr>
            <a:xfrm>
              <a:off x="2038158" y="1442554"/>
              <a:ext cx="5010912" cy="3079022"/>
            </a:xfrm>
            <a:prstGeom prst="rect">
              <a:avLst/>
            </a:prstGeom>
            <a:solidFill>
              <a:schemeClr val="dk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Roboto"/>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grpSp>
      <p:sp>
        <p:nvSpPr>
          <p:cNvPr id="301" name="Google Shape;301;p6"/>
          <p:cNvSpPr txBox="1"/>
          <p:nvPr/>
        </p:nvSpPr>
        <p:spPr>
          <a:xfrm>
            <a:off x="3381971" y="1891456"/>
            <a:ext cx="3309300" cy="541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2"/>
              </a:buClr>
              <a:buSzPts val="1100"/>
              <a:buFont typeface="Arial"/>
              <a:buNone/>
            </a:pPr>
            <a:r>
              <a:rPr b="0" i="0" lang="en" sz="1800" u="none" cap="none" strike="noStrike">
                <a:solidFill>
                  <a:schemeClr val="dk2"/>
                </a:solidFill>
                <a:latin typeface="Arial"/>
                <a:ea typeface="Arial"/>
                <a:cs typeface="Arial"/>
                <a:sym typeface="Arial"/>
              </a:rPr>
              <a:t>2nd%^&amp;sielnvsei@gj128(0</a:t>
            </a:r>
            <a:endParaRPr b="0" i="0" sz="1800" u="none" cap="none" strike="noStrike">
              <a:solidFill>
                <a:schemeClr val="dk2"/>
              </a:solidFill>
              <a:latin typeface="Arial"/>
              <a:ea typeface="Arial"/>
              <a:cs typeface="Arial"/>
              <a:sym typeface="Arial"/>
            </a:endParaRPr>
          </a:p>
        </p:txBody>
      </p:sp>
      <p:sp>
        <p:nvSpPr>
          <p:cNvPr id="302" name="Google Shape;302;p6"/>
          <p:cNvSpPr txBox="1"/>
          <p:nvPr/>
        </p:nvSpPr>
        <p:spPr>
          <a:xfrm>
            <a:off x="3381971" y="1396062"/>
            <a:ext cx="1479000" cy="541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n" sz="1800" u="none" cap="none" strike="noStrike">
                <a:solidFill>
                  <a:schemeClr val="dk2"/>
                </a:solidFill>
                <a:latin typeface="Arial"/>
                <a:ea typeface="Arial"/>
                <a:cs typeface="Arial"/>
                <a:sym typeface="Arial"/>
              </a:rPr>
              <a:t>password</a:t>
            </a:r>
            <a:endParaRPr b="0" i="0" sz="1800" u="none" cap="none" strike="noStrike">
              <a:solidFill>
                <a:schemeClr val="dk2"/>
              </a:solidFill>
              <a:latin typeface="Arial"/>
              <a:ea typeface="Arial"/>
              <a:cs typeface="Arial"/>
              <a:sym typeface="Arial"/>
            </a:endParaRPr>
          </a:p>
        </p:txBody>
      </p:sp>
      <p:sp>
        <p:nvSpPr>
          <p:cNvPr id="303" name="Google Shape;303;p6"/>
          <p:cNvSpPr txBox="1"/>
          <p:nvPr/>
        </p:nvSpPr>
        <p:spPr>
          <a:xfrm>
            <a:off x="3381971" y="2386850"/>
            <a:ext cx="2093700" cy="541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n" sz="1800" u="none" cap="none" strike="noStrike">
                <a:solidFill>
                  <a:schemeClr val="dk2"/>
                </a:solidFill>
                <a:latin typeface="Arial"/>
                <a:ea typeface="Arial"/>
                <a:cs typeface="Arial"/>
                <a:sym typeface="Arial"/>
              </a:rPr>
              <a:t>123456</a:t>
            </a:r>
            <a:endParaRPr b="0" i="0" sz="1800" u="none" cap="none" strike="noStrike">
              <a:solidFill>
                <a:schemeClr val="dk2"/>
              </a:solidFill>
              <a:latin typeface="Arial"/>
              <a:ea typeface="Arial"/>
              <a:cs typeface="Arial"/>
              <a:sym typeface="Arial"/>
            </a:endParaRPr>
          </a:p>
        </p:txBody>
      </p:sp>
      <p:sp>
        <p:nvSpPr>
          <p:cNvPr id="304" name="Google Shape;304;p6"/>
          <p:cNvSpPr txBox="1"/>
          <p:nvPr/>
        </p:nvSpPr>
        <p:spPr>
          <a:xfrm>
            <a:off x="3381971" y="2882244"/>
            <a:ext cx="1326900" cy="541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n" sz="1800" u="none" cap="none" strike="noStrike">
                <a:solidFill>
                  <a:schemeClr val="dk2"/>
                </a:solidFill>
                <a:latin typeface="Arial"/>
                <a:ea typeface="Arial"/>
                <a:cs typeface="Arial"/>
                <a:sym typeface="Arial"/>
              </a:rPr>
              <a:t>zelda</a:t>
            </a:r>
            <a:endParaRPr b="0" i="0" sz="1800" u="none" cap="none" strike="noStrike">
              <a:solidFill>
                <a:schemeClr val="dk2"/>
              </a:solidFill>
              <a:latin typeface="Arial"/>
              <a:ea typeface="Arial"/>
              <a:cs typeface="Arial"/>
              <a:sym typeface="Arial"/>
            </a:endParaRPr>
          </a:p>
        </p:txBody>
      </p:sp>
      <p:sp>
        <p:nvSpPr>
          <p:cNvPr id="305" name="Google Shape;305;p6"/>
          <p:cNvSpPr txBox="1"/>
          <p:nvPr/>
        </p:nvSpPr>
        <p:spPr>
          <a:xfrm>
            <a:off x="3381971" y="3377640"/>
            <a:ext cx="1779900" cy="541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Arial"/>
              <a:buNone/>
            </a:pPr>
            <a:r>
              <a:rPr b="0" i="0" lang="en" sz="1800" u="none" cap="none" strike="noStrike">
                <a:solidFill>
                  <a:schemeClr val="dk2"/>
                </a:solidFill>
                <a:latin typeface="Arial"/>
                <a:ea typeface="Arial"/>
                <a:cs typeface="Arial"/>
                <a:sym typeface="Arial"/>
              </a:rPr>
              <a:t>computer</a:t>
            </a:r>
            <a:endParaRPr b="0" i="0" sz="1800" u="none" cap="none" strike="noStrike">
              <a:solidFill>
                <a:schemeClr val="dk2"/>
              </a:solidFill>
              <a:latin typeface="Arial"/>
              <a:ea typeface="Arial"/>
              <a:cs typeface="Arial"/>
              <a:sym typeface="Arial"/>
            </a:endParaRPr>
          </a:p>
        </p:txBody>
      </p:sp>
      <p:sp>
        <p:nvSpPr>
          <p:cNvPr id="306" name="Google Shape;306;p6">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7"/>
          <p:cNvSpPr txBox="1"/>
          <p:nvPr/>
        </p:nvSpPr>
        <p:spPr>
          <a:xfrm>
            <a:off x="457200" y="1776026"/>
            <a:ext cx="4134300" cy="9540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chemeClr val="accent3"/>
                </a:solidFill>
                <a:latin typeface="Arial"/>
                <a:ea typeface="Arial"/>
                <a:cs typeface="Arial"/>
                <a:sym typeface="Arial"/>
              </a:rPr>
              <a:t>Ας σκεφτούμε άλλους κακούς κωδικούς πρόσβασης!</a:t>
            </a:r>
            <a:endParaRPr b="0" i="0" sz="1400" u="none" cap="none" strike="noStrike">
              <a:solidFill>
                <a:srgbClr val="000000"/>
              </a:solidFill>
              <a:latin typeface="Arial"/>
              <a:ea typeface="Arial"/>
              <a:cs typeface="Arial"/>
              <a:sym typeface="Arial"/>
            </a:endParaRPr>
          </a:p>
        </p:txBody>
      </p:sp>
      <p:grpSp>
        <p:nvGrpSpPr>
          <p:cNvPr id="312" name="Google Shape;312;p7"/>
          <p:cNvGrpSpPr/>
          <p:nvPr/>
        </p:nvGrpSpPr>
        <p:grpSpPr>
          <a:xfrm>
            <a:off x="4719109" y="1129865"/>
            <a:ext cx="1507382" cy="1780831"/>
            <a:chOff x="6163384" y="3126497"/>
            <a:chExt cx="1507382" cy="1780831"/>
          </a:xfrm>
        </p:grpSpPr>
        <p:sp>
          <p:nvSpPr>
            <p:cNvPr id="313" name="Google Shape;313;p7"/>
            <p:cNvSpPr/>
            <p:nvPr/>
          </p:nvSpPr>
          <p:spPr>
            <a:xfrm>
              <a:off x="6243920" y="3985691"/>
              <a:ext cx="311111" cy="608982"/>
            </a:xfrm>
            <a:custGeom>
              <a:rect b="b" l="l" r="r" t="t"/>
              <a:pathLst>
                <a:path extrusionOk="0" h="813472" w="415578">
                  <a:moveTo>
                    <a:pt x="680" y="680"/>
                  </a:moveTo>
                  <a:lnTo>
                    <a:pt x="276259" y="127122"/>
                  </a:lnTo>
                  <a:lnTo>
                    <a:pt x="416848" y="815037"/>
                  </a:lnTo>
                  <a:lnTo>
                    <a:pt x="178406" y="713648"/>
                  </a:lnTo>
                  <a:lnTo>
                    <a:pt x="34575" y="19461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4" name="Google Shape;314;p7"/>
            <p:cNvSpPr/>
            <p:nvPr/>
          </p:nvSpPr>
          <p:spPr>
            <a:xfrm>
              <a:off x="6243920" y="3834769"/>
              <a:ext cx="227265" cy="244917"/>
            </a:xfrm>
            <a:custGeom>
              <a:rect b="b" l="l" r="r" t="t"/>
              <a:pathLst>
                <a:path extrusionOk="0" h="327157" w="303578">
                  <a:moveTo>
                    <a:pt x="54322" y="680"/>
                  </a:moveTo>
                  <a:lnTo>
                    <a:pt x="305733" y="106785"/>
                  </a:lnTo>
                  <a:lnTo>
                    <a:pt x="276259" y="328722"/>
                  </a:lnTo>
                  <a:lnTo>
                    <a:pt x="680" y="202280"/>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5" name="Google Shape;315;p7"/>
            <p:cNvSpPr/>
            <p:nvPr/>
          </p:nvSpPr>
          <p:spPr>
            <a:xfrm>
              <a:off x="6163384" y="3973555"/>
              <a:ext cx="189755" cy="417020"/>
            </a:xfrm>
            <a:custGeom>
              <a:rect b="b" l="l" r="r" t="t"/>
              <a:pathLst>
                <a:path extrusionOk="0" h="557052" w="253473">
                  <a:moveTo>
                    <a:pt x="227627" y="680"/>
                  </a:moveTo>
                  <a:lnTo>
                    <a:pt x="680" y="558911"/>
                  </a:lnTo>
                  <a:lnTo>
                    <a:pt x="255627" y="547122"/>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6" name="Google Shape;316;p7"/>
            <p:cNvSpPr/>
            <p:nvPr/>
          </p:nvSpPr>
          <p:spPr>
            <a:xfrm>
              <a:off x="6163384" y="4382633"/>
              <a:ext cx="202994" cy="377305"/>
            </a:xfrm>
            <a:custGeom>
              <a:rect b="b" l="l" r="r" t="t"/>
              <a:pathLst>
                <a:path extrusionOk="0" h="503999" w="271157">
                  <a:moveTo>
                    <a:pt x="271838" y="503796"/>
                  </a:moveTo>
                  <a:lnTo>
                    <a:pt x="680" y="12470"/>
                  </a:lnTo>
                  <a:lnTo>
                    <a:pt x="255627" y="68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7" name="Google Shape;317;p7"/>
            <p:cNvSpPr/>
            <p:nvPr/>
          </p:nvSpPr>
          <p:spPr>
            <a:xfrm>
              <a:off x="6366378" y="3258443"/>
              <a:ext cx="796531" cy="511898"/>
            </a:xfrm>
            <a:custGeom>
              <a:rect b="b" l="l" r="r" t="t"/>
              <a:pathLst>
                <a:path extrusionOk="0" h="683788" w="1063999">
                  <a:moveTo>
                    <a:pt x="680" y="503206"/>
                  </a:moveTo>
                  <a:lnTo>
                    <a:pt x="341101" y="680"/>
                  </a:lnTo>
                  <a:lnTo>
                    <a:pt x="1066153" y="115627"/>
                  </a:lnTo>
                  <a:lnTo>
                    <a:pt x="952679" y="684469"/>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8" name="Google Shape;318;p7"/>
            <p:cNvSpPr/>
            <p:nvPr/>
          </p:nvSpPr>
          <p:spPr>
            <a:xfrm>
              <a:off x="7079064" y="3344495"/>
              <a:ext cx="200787" cy="425847"/>
            </a:xfrm>
            <a:custGeom>
              <a:rect b="b" l="l" r="r" t="t"/>
              <a:pathLst>
                <a:path extrusionOk="0" h="568841" w="268210">
                  <a:moveTo>
                    <a:pt x="270364" y="530322"/>
                  </a:moveTo>
                  <a:lnTo>
                    <a:pt x="114154" y="680"/>
                  </a:lnTo>
                  <a:lnTo>
                    <a:pt x="680" y="56952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19" name="Google Shape;319;p7"/>
            <p:cNvSpPr/>
            <p:nvPr/>
          </p:nvSpPr>
          <p:spPr>
            <a:xfrm>
              <a:off x="6621224" y="3230862"/>
              <a:ext cx="542789" cy="112530"/>
            </a:xfrm>
            <a:custGeom>
              <a:rect b="b" l="l" r="r" t="t"/>
              <a:pathLst>
                <a:path extrusionOk="0" h="150315" w="725052">
                  <a:moveTo>
                    <a:pt x="176048" y="680"/>
                  </a:moveTo>
                  <a:lnTo>
                    <a:pt x="680" y="37522"/>
                  </a:lnTo>
                  <a:lnTo>
                    <a:pt x="725732" y="152470"/>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0" name="Google Shape;320;p7"/>
            <p:cNvSpPr/>
            <p:nvPr/>
          </p:nvSpPr>
          <p:spPr>
            <a:xfrm>
              <a:off x="6919537" y="3189160"/>
              <a:ext cx="46336" cy="101497"/>
            </a:xfrm>
            <a:custGeom>
              <a:rect b="b" l="l" r="r" t="t"/>
              <a:pathLst>
                <a:path extrusionOk="0" h="135578" w="61894">
                  <a:moveTo>
                    <a:pt x="680" y="680"/>
                  </a:moveTo>
                  <a:lnTo>
                    <a:pt x="64049" y="135670"/>
                  </a:lnTo>
                  <a:lnTo>
                    <a:pt x="32217" y="126827"/>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1" name="Google Shape;321;p7"/>
            <p:cNvSpPr/>
            <p:nvPr/>
          </p:nvSpPr>
          <p:spPr>
            <a:xfrm>
              <a:off x="6919537" y="3189160"/>
              <a:ext cx="24271" cy="94878"/>
            </a:xfrm>
            <a:custGeom>
              <a:rect b="b" l="l" r="r" t="t"/>
              <a:pathLst>
                <a:path extrusionOk="0" h="126736" w="32421">
                  <a:moveTo>
                    <a:pt x="8049" y="120048"/>
                  </a:moveTo>
                  <a:lnTo>
                    <a:pt x="680" y="680"/>
                  </a:lnTo>
                  <a:lnTo>
                    <a:pt x="32217" y="12682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2" name="Google Shape;322;p7"/>
            <p:cNvSpPr/>
            <p:nvPr/>
          </p:nvSpPr>
          <p:spPr>
            <a:xfrm>
              <a:off x="6430807" y="3126497"/>
              <a:ext cx="132388" cy="249329"/>
            </a:xfrm>
            <a:custGeom>
              <a:rect b="b" l="l" r="r" t="t"/>
              <a:pathLst>
                <a:path extrusionOk="0" h="333052" w="176841">
                  <a:moveTo>
                    <a:pt x="158364" y="680"/>
                  </a:moveTo>
                  <a:lnTo>
                    <a:pt x="177522" y="235290"/>
                  </a:lnTo>
                  <a:lnTo>
                    <a:pt x="138322" y="265059"/>
                  </a:lnTo>
                  <a:lnTo>
                    <a:pt x="111206" y="301311"/>
                  </a:lnTo>
                  <a:lnTo>
                    <a:pt x="680" y="33255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3" name="Google Shape;323;p7"/>
            <p:cNvSpPr/>
            <p:nvPr/>
          </p:nvSpPr>
          <p:spPr>
            <a:xfrm>
              <a:off x="6548852" y="3126497"/>
              <a:ext cx="24271" cy="176516"/>
            </a:xfrm>
            <a:custGeom>
              <a:rect b="b" l="l" r="r" t="t"/>
              <a:pathLst>
                <a:path extrusionOk="0" h="235789" w="32421">
                  <a:moveTo>
                    <a:pt x="33985" y="224680"/>
                  </a:moveTo>
                  <a:lnTo>
                    <a:pt x="680" y="680"/>
                  </a:lnTo>
                  <a:lnTo>
                    <a:pt x="19838" y="23529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4" name="Google Shape;324;p7"/>
            <p:cNvSpPr/>
            <p:nvPr/>
          </p:nvSpPr>
          <p:spPr>
            <a:xfrm>
              <a:off x="6430807" y="3351555"/>
              <a:ext cx="81639" cy="48542"/>
            </a:xfrm>
            <a:custGeom>
              <a:rect b="b" l="l" r="r" t="t"/>
              <a:pathLst>
                <a:path extrusionOk="0" h="64842" w="109052">
                  <a:moveTo>
                    <a:pt x="680" y="31922"/>
                  </a:moveTo>
                  <a:lnTo>
                    <a:pt x="22196" y="65522"/>
                  </a:lnTo>
                  <a:lnTo>
                    <a:pt x="49312" y="60217"/>
                  </a:lnTo>
                  <a:lnTo>
                    <a:pt x="111206" y="680"/>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5" name="Google Shape;325;p7"/>
            <p:cNvSpPr/>
            <p:nvPr/>
          </p:nvSpPr>
          <p:spPr>
            <a:xfrm>
              <a:off x="6308348" y="3258443"/>
              <a:ext cx="313317" cy="348620"/>
            </a:xfrm>
            <a:custGeom>
              <a:rect b="b" l="l" r="r" t="t"/>
              <a:pathLst>
                <a:path extrusionOk="0" h="465683" w="418525">
                  <a:moveTo>
                    <a:pt x="418617" y="680"/>
                  </a:moveTo>
                  <a:lnTo>
                    <a:pt x="301901" y="88806"/>
                  </a:lnTo>
                  <a:lnTo>
                    <a:pt x="274785" y="125059"/>
                  </a:lnTo>
                  <a:lnTo>
                    <a:pt x="212891" y="184596"/>
                  </a:lnTo>
                  <a:lnTo>
                    <a:pt x="199333" y="187248"/>
                  </a:lnTo>
                  <a:lnTo>
                    <a:pt x="680" y="46606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6" name="Google Shape;326;p7"/>
            <p:cNvSpPr/>
            <p:nvPr/>
          </p:nvSpPr>
          <p:spPr>
            <a:xfrm>
              <a:off x="6308348" y="3258443"/>
              <a:ext cx="313317" cy="375098"/>
            </a:xfrm>
            <a:custGeom>
              <a:rect b="b" l="l" r="r" t="t"/>
              <a:pathLst>
                <a:path extrusionOk="0" h="501052" w="418525">
                  <a:moveTo>
                    <a:pt x="78196" y="503206"/>
                  </a:moveTo>
                  <a:lnTo>
                    <a:pt x="680" y="466069"/>
                  </a:lnTo>
                  <a:lnTo>
                    <a:pt x="418617"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7" name="Google Shape;327;p7"/>
            <p:cNvSpPr/>
            <p:nvPr/>
          </p:nvSpPr>
          <p:spPr>
            <a:xfrm>
              <a:off x="6366378" y="3634644"/>
              <a:ext cx="913473" cy="200787"/>
            </a:xfrm>
            <a:custGeom>
              <a:rect b="b" l="l" r="r" t="t"/>
              <a:pathLst>
                <a:path extrusionOk="0" h="268210" w="1220209">
                  <a:moveTo>
                    <a:pt x="680" y="680"/>
                  </a:moveTo>
                  <a:lnTo>
                    <a:pt x="433059" y="209059"/>
                  </a:lnTo>
                  <a:lnTo>
                    <a:pt x="661774" y="268006"/>
                  </a:lnTo>
                  <a:lnTo>
                    <a:pt x="1222363" y="142743"/>
                  </a:lnTo>
                  <a:lnTo>
                    <a:pt x="952679" y="181943"/>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8" name="Google Shape;328;p7"/>
            <p:cNvSpPr/>
            <p:nvPr/>
          </p:nvSpPr>
          <p:spPr>
            <a:xfrm>
              <a:off x="6284077" y="3786227"/>
              <a:ext cx="732544" cy="231678"/>
            </a:xfrm>
            <a:custGeom>
              <a:rect b="b" l="l" r="r" t="t"/>
              <a:pathLst>
                <a:path extrusionOk="0" h="309473" w="978525">
                  <a:moveTo>
                    <a:pt x="680" y="65522"/>
                  </a:moveTo>
                  <a:lnTo>
                    <a:pt x="425101" y="680"/>
                  </a:lnTo>
                  <a:lnTo>
                    <a:pt x="978027" y="309269"/>
                  </a:lnTo>
                  <a:lnTo>
                    <a:pt x="252090" y="17162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29" name="Google Shape;329;p7"/>
            <p:cNvSpPr/>
            <p:nvPr/>
          </p:nvSpPr>
          <p:spPr>
            <a:xfrm>
              <a:off x="6601807" y="3786227"/>
              <a:ext cx="591331" cy="231678"/>
            </a:xfrm>
            <a:custGeom>
              <a:rect b="b" l="l" r="r" t="t"/>
              <a:pathLst>
                <a:path extrusionOk="0" h="309473" w="789894">
                  <a:moveTo>
                    <a:pt x="790574" y="134196"/>
                  </a:moveTo>
                  <a:lnTo>
                    <a:pt x="605774" y="33101"/>
                  </a:lnTo>
                  <a:lnTo>
                    <a:pt x="512638" y="28680"/>
                  </a:lnTo>
                  <a:lnTo>
                    <a:pt x="347290" y="65522"/>
                  </a:lnTo>
                  <a:lnTo>
                    <a:pt x="118575" y="6575"/>
                  </a:lnTo>
                  <a:lnTo>
                    <a:pt x="680" y="680"/>
                  </a:lnTo>
                  <a:lnTo>
                    <a:pt x="553606" y="309269"/>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30" name="Google Shape;330;p7"/>
            <p:cNvSpPr/>
            <p:nvPr/>
          </p:nvSpPr>
          <p:spPr>
            <a:xfrm>
              <a:off x="6450223" y="3914202"/>
              <a:ext cx="604569" cy="284633"/>
            </a:xfrm>
            <a:custGeom>
              <a:rect b="b" l="l" r="r" t="t"/>
              <a:pathLst>
                <a:path extrusionOk="0" h="380210" w="807578">
                  <a:moveTo>
                    <a:pt x="30154" y="680"/>
                  </a:moveTo>
                  <a:lnTo>
                    <a:pt x="680" y="222617"/>
                  </a:lnTo>
                  <a:lnTo>
                    <a:pt x="808258" y="380890"/>
                  </a:lnTo>
                  <a:lnTo>
                    <a:pt x="756090" y="138322"/>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31" name="Google Shape;331;p7"/>
            <p:cNvSpPr/>
            <p:nvPr/>
          </p:nvSpPr>
          <p:spPr>
            <a:xfrm>
              <a:off x="7015738" y="3886180"/>
              <a:ext cx="227265" cy="313317"/>
            </a:xfrm>
            <a:custGeom>
              <a:rect b="b" l="l" r="r" t="t"/>
              <a:pathLst>
                <a:path extrusionOk="0" h="418525" w="303578">
                  <a:moveTo>
                    <a:pt x="303375" y="202280"/>
                  </a:moveTo>
                  <a:lnTo>
                    <a:pt x="237648" y="680"/>
                  </a:lnTo>
                  <a:lnTo>
                    <a:pt x="680" y="175754"/>
                  </a:lnTo>
                  <a:lnTo>
                    <a:pt x="52849" y="41832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32" name="Google Shape;332;p7"/>
            <p:cNvSpPr/>
            <p:nvPr/>
          </p:nvSpPr>
          <p:spPr>
            <a:xfrm>
              <a:off x="6450223" y="4080348"/>
              <a:ext cx="604569" cy="514104"/>
            </a:xfrm>
            <a:custGeom>
              <a:rect b="b" l="l" r="r" t="t"/>
              <a:pathLst>
                <a:path extrusionOk="0" h="686736" w="807578">
                  <a:moveTo>
                    <a:pt x="680" y="680"/>
                  </a:moveTo>
                  <a:lnTo>
                    <a:pt x="141270" y="688595"/>
                  </a:lnTo>
                  <a:lnTo>
                    <a:pt x="808258" y="158954"/>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33" name="Google Shape;333;p7"/>
            <p:cNvSpPr/>
            <p:nvPr/>
          </p:nvSpPr>
          <p:spPr>
            <a:xfrm>
              <a:off x="7054793" y="4037102"/>
              <a:ext cx="187549" cy="496453"/>
            </a:xfrm>
            <a:custGeom>
              <a:rect b="b" l="l" r="r" t="t"/>
              <a:pathLst>
                <a:path extrusionOk="0" h="663157" w="250526">
                  <a:moveTo>
                    <a:pt x="251206" y="680"/>
                  </a:moveTo>
                  <a:lnTo>
                    <a:pt x="680" y="216722"/>
                  </a:lnTo>
                  <a:lnTo>
                    <a:pt x="107670" y="663837"/>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34" name="Google Shape;334;p7"/>
            <p:cNvSpPr/>
            <p:nvPr/>
          </p:nvSpPr>
          <p:spPr>
            <a:xfrm>
              <a:off x="6555472" y="4198835"/>
              <a:ext cx="580298" cy="397162"/>
            </a:xfrm>
            <a:custGeom>
              <a:rect b="b" l="l" r="r" t="t"/>
              <a:pathLst>
                <a:path extrusionOk="0" h="530525" w="775157">
                  <a:moveTo>
                    <a:pt x="774658" y="447796"/>
                  </a:moveTo>
                  <a:lnTo>
                    <a:pt x="680" y="530322"/>
                  </a:lnTo>
                  <a:lnTo>
                    <a:pt x="667669" y="680"/>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35" name="Google Shape;335;p7"/>
            <p:cNvSpPr/>
            <p:nvPr/>
          </p:nvSpPr>
          <p:spPr>
            <a:xfrm>
              <a:off x="6555472" y="4533555"/>
              <a:ext cx="580298" cy="112530"/>
            </a:xfrm>
            <a:custGeom>
              <a:rect b="b" l="l" r="r" t="t"/>
              <a:pathLst>
                <a:path extrusionOk="0" h="150315" w="775157">
                  <a:moveTo>
                    <a:pt x="484048" y="114448"/>
                  </a:moveTo>
                  <a:lnTo>
                    <a:pt x="774658" y="680"/>
                  </a:lnTo>
                  <a:lnTo>
                    <a:pt x="680" y="83206"/>
                  </a:lnTo>
                  <a:lnTo>
                    <a:pt x="132133" y="149817"/>
                  </a:lnTo>
                  <a:lnTo>
                    <a:pt x="284512" y="140975"/>
                  </a:lnTo>
                  <a:lnTo>
                    <a:pt x="290996" y="144512"/>
                  </a:lnTo>
                  <a:lnTo>
                    <a:pt x="390322" y="133017"/>
                  </a:lnTo>
                  <a:lnTo>
                    <a:pt x="395627" y="128596"/>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36" name="Google Shape;336;p7"/>
            <p:cNvSpPr/>
            <p:nvPr/>
          </p:nvSpPr>
          <p:spPr>
            <a:xfrm>
              <a:off x="6596953" y="4616297"/>
              <a:ext cx="207407" cy="50748"/>
            </a:xfrm>
            <a:custGeom>
              <a:rect b="b" l="l" r="r" t="t"/>
              <a:pathLst>
                <a:path extrusionOk="0" h="67789" w="277052">
                  <a:moveTo>
                    <a:pt x="680" y="680"/>
                  </a:moveTo>
                  <a:lnTo>
                    <a:pt x="10406" y="67291"/>
                  </a:lnTo>
                  <a:lnTo>
                    <a:pt x="278027" y="56385"/>
                  </a:lnTo>
                  <a:lnTo>
                    <a:pt x="229101" y="30448"/>
                  </a:lnTo>
                  <a:lnTo>
                    <a:pt x="76722" y="3929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37" name="Google Shape;337;p7"/>
            <p:cNvSpPr/>
            <p:nvPr/>
          </p:nvSpPr>
          <p:spPr>
            <a:xfrm>
              <a:off x="6851137" y="4591364"/>
              <a:ext cx="218439" cy="59574"/>
            </a:xfrm>
            <a:custGeom>
              <a:rect b="b" l="l" r="r" t="t"/>
              <a:pathLst>
                <a:path extrusionOk="0" h="79578" w="291789">
                  <a:moveTo>
                    <a:pt x="680" y="51375"/>
                  </a:moveTo>
                  <a:lnTo>
                    <a:pt x="28385" y="79670"/>
                  </a:lnTo>
                  <a:lnTo>
                    <a:pt x="293059" y="32512"/>
                  </a:lnTo>
                  <a:lnTo>
                    <a:pt x="182238" y="680"/>
                  </a:lnTo>
                  <a:lnTo>
                    <a:pt x="89101" y="37227"/>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38" name="Google Shape;338;p7"/>
            <p:cNvSpPr/>
            <p:nvPr/>
          </p:nvSpPr>
          <p:spPr>
            <a:xfrm>
              <a:off x="6604234" y="4657999"/>
              <a:ext cx="200787" cy="249329"/>
            </a:xfrm>
            <a:custGeom>
              <a:rect b="b" l="l" r="r" t="t"/>
              <a:pathLst>
                <a:path extrusionOk="0" h="333052" w="268210">
                  <a:moveTo>
                    <a:pt x="680" y="11585"/>
                  </a:moveTo>
                  <a:lnTo>
                    <a:pt x="87627" y="333732"/>
                  </a:lnTo>
                  <a:lnTo>
                    <a:pt x="268301" y="680"/>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39" name="Google Shape;339;p7"/>
            <p:cNvSpPr/>
            <p:nvPr/>
          </p:nvSpPr>
          <p:spPr>
            <a:xfrm>
              <a:off x="6701980" y="4615193"/>
              <a:ext cx="368478" cy="286840"/>
            </a:xfrm>
            <a:custGeom>
              <a:rect b="b" l="l" r="r" t="t"/>
              <a:pathLst>
                <a:path extrusionOk="0" h="383157" w="492210">
                  <a:moveTo>
                    <a:pt x="227627" y="47838"/>
                  </a:moveTo>
                  <a:lnTo>
                    <a:pt x="680" y="385311"/>
                  </a:lnTo>
                  <a:lnTo>
                    <a:pt x="492301" y="680"/>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0" name="Google Shape;340;p7"/>
            <p:cNvSpPr/>
            <p:nvPr/>
          </p:nvSpPr>
          <p:spPr>
            <a:xfrm>
              <a:off x="6701980" y="4629314"/>
              <a:ext cx="169897" cy="273600"/>
            </a:xfrm>
            <a:custGeom>
              <a:rect b="b" l="l" r="r" t="t"/>
              <a:pathLst>
                <a:path extrusionOk="0" h="365473" w="226947">
                  <a:moveTo>
                    <a:pt x="95291" y="16596"/>
                  </a:moveTo>
                  <a:lnTo>
                    <a:pt x="194617" y="5101"/>
                  </a:lnTo>
                  <a:lnTo>
                    <a:pt x="199922" y="680"/>
                  </a:lnTo>
                  <a:lnTo>
                    <a:pt x="227627" y="28975"/>
                  </a:lnTo>
                  <a:lnTo>
                    <a:pt x="680" y="366448"/>
                  </a:lnTo>
                  <a:lnTo>
                    <a:pt x="12175" y="270364"/>
                  </a:lnTo>
                  <a:lnTo>
                    <a:pt x="137733" y="3899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1" name="Google Shape;341;p7"/>
            <p:cNvSpPr/>
            <p:nvPr/>
          </p:nvSpPr>
          <p:spPr>
            <a:xfrm>
              <a:off x="6333281" y="3973555"/>
              <a:ext cx="48542" cy="785499"/>
            </a:xfrm>
            <a:custGeom>
              <a:rect b="b" l="l" r="r" t="t"/>
              <a:pathLst>
                <a:path extrusionOk="0" h="1049262" w="64842">
                  <a:moveTo>
                    <a:pt x="680" y="680"/>
                  </a:moveTo>
                  <a:lnTo>
                    <a:pt x="66996" y="547122"/>
                  </a:lnTo>
                  <a:lnTo>
                    <a:pt x="44891" y="1050237"/>
                  </a:lnTo>
                  <a:lnTo>
                    <a:pt x="28680" y="547122"/>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2" name="Google Shape;342;p7"/>
            <p:cNvSpPr/>
            <p:nvPr/>
          </p:nvSpPr>
          <p:spPr>
            <a:xfrm>
              <a:off x="6576169" y="3442860"/>
              <a:ext cx="132388" cy="127974"/>
            </a:xfrm>
            <a:custGeom>
              <a:rect b="b" l="l" r="r" t="t"/>
              <a:pathLst>
                <a:path extrusionOk="0" h="170947" w="176841">
                  <a:moveTo>
                    <a:pt x="176695" y="86800"/>
                  </a:moveTo>
                  <a:cubicBezTo>
                    <a:pt x="176695" y="133517"/>
                    <a:pt x="137635" y="171389"/>
                    <a:pt x="89453" y="171389"/>
                  </a:cubicBezTo>
                  <a:cubicBezTo>
                    <a:pt x="41270" y="171389"/>
                    <a:pt x="2210" y="133517"/>
                    <a:pt x="2210" y="86800"/>
                  </a:cubicBezTo>
                  <a:cubicBezTo>
                    <a:pt x="2210" y="40083"/>
                    <a:pt x="41270" y="2211"/>
                    <a:pt x="89453" y="2211"/>
                  </a:cubicBezTo>
                  <a:cubicBezTo>
                    <a:pt x="137635" y="2211"/>
                    <a:pt x="176695" y="40083"/>
                    <a:pt x="176695" y="868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3" name="Google Shape;343;p7"/>
            <p:cNvSpPr/>
            <p:nvPr/>
          </p:nvSpPr>
          <p:spPr>
            <a:xfrm>
              <a:off x="7152648" y="3513110"/>
              <a:ext cx="68400" cy="134594"/>
            </a:xfrm>
            <a:custGeom>
              <a:rect b="b" l="l" r="r" t="t"/>
              <a:pathLst>
                <a:path extrusionOk="0" h="179789" w="91368">
                  <a:moveTo>
                    <a:pt x="72200" y="85344"/>
                  </a:moveTo>
                  <a:cubicBezTo>
                    <a:pt x="81974" y="131029"/>
                    <a:pt x="78283" y="170549"/>
                    <a:pt x="63956" y="173613"/>
                  </a:cubicBezTo>
                  <a:cubicBezTo>
                    <a:pt x="49630" y="176678"/>
                    <a:pt x="30093" y="142128"/>
                    <a:pt x="20320" y="96443"/>
                  </a:cubicBezTo>
                  <a:cubicBezTo>
                    <a:pt x="10547" y="50758"/>
                    <a:pt x="14238" y="11238"/>
                    <a:pt x="28564" y="8173"/>
                  </a:cubicBezTo>
                  <a:cubicBezTo>
                    <a:pt x="42890" y="5109"/>
                    <a:pt x="62427" y="39659"/>
                    <a:pt x="72200" y="8534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4" name="Google Shape;344;p7"/>
            <p:cNvSpPr/>
            <p:nvPr/>
          </p:nvSpPr>
          <p:spPr>
            <a:xfrm>
              <a:off x="6621224" y="3258443"/>
              <a:ext cx="542789" cy="511898"/>
            </a:xfrm>
            <a:custGeom>
              <a:rect b="b" l="l" r="r" t="t"/>
              <a:pathLst>
                <a:path extrusionOk="0" h="683788" w="725052">
                  <a:moveTo>
                    <a:pt x="680" y="680"/>
                  </a:moveTo>
                  <a:lnTo>
                    <a:pt x="612259" y="684469"/>
                  </a:lnTo>
                  <a:lnTo>
                    <a:pt x="725732" y="115627"/>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5" name="Google Shape;345;p7"/>
            <p:cNvSpPr/>
            <p:nvPr/>
          </p:nvSpPr>
          <p:spPr>
            <a:xfrm>
              <a:off x="6430807" y="3786227"/>
              <a:ext cx="648699" cy="187549"/>
            </a:xfrm>
            <a:custGeom>
              <a:rect b="b" l="l" r="r" t="t"/>
              <a:pathLst>
                <a:path extrusionOk="0" h="250526" w="866525">
                  <a:moveTo>
                    <a:pt x="229101" y="680"/>
                  </a:moveTo>
                  <a:lnTo>
                    <a:pt x="680" y="78785"/>
                  </a:lnTo>
                  <a:lnTo>
                    <a:pt x="191669" y="158069"/>
                  </a:lnTo>
                  <a:lnTo>
                    <a:pt x="685059" y="250911"/>
                  </a:lnTo>
                  <a:lnTo>
                    <a:pt x="866616" y="97059"/>
                  </a:lnTo>
                  <a:lnTo>
                    <a:pt x="741058" y="28680"/>
                  </a:lnTo>
                  <a:lnTo>
                    <a:pt x="575711" y="65522"/>
                  </a:lnTo>
                  <a:lnTo>
                    <a:pt x="346996" y="6575"/>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6" name="Google Shape;346;p7"/>
            <p:cNvSpPr/>
            <p:nvPr/>
          </p:nvSpPr>
          <p:spPr>
            <a:xfrm>
              <a:off x="6596953" y="4591364"/>
              <a:ext cx="410401" cy="114736"/>
            </a:xfrm>
            <a:custGeom>
              <a:rect b="b" l="l" r="r" t="t"/>
              <a:pathLst>
                <a:path extrusionOk="0" h="153263" w="548210">
                  <a:moveTo>
                    <a:pt x="521774" y="680"/>
                  </a:moveTo>
                  <a:lnTo>
                    <a:pt x="549185" y="33985"/>
                  </a:lnTo>
                  <a:lnTo>
                    <a:pt x="343754" y="54912"/>
                  </a:lnTo>
                  <a:lnTo>
                    <a:pt x="242364" y="155122"/>
                  </a:lnTo>
                  <a:lnTo>
                    <a:pt x="278027" y="89690"/>
                  </a:lnTo>
                  <a:lnTo>
                    <a:pt x="237648" y="68470"/>
                  </a:lnTo>
                  <a:lnTo>
                    <a:pt x="10406" y="100596"/>
                  </a:lnTo>
                  <a:lnTo>
                    <a:pt x="680" y="33985"/>
                  </a:lnTo>
                  <a:lnTo>
                    <a:pt x="76722" y="72596"/>
                  </a:lnTo>
                  <a:lnTo>
                    <a:pt x="428638" y="37227"/>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7" name="Google Shape;347;p7"/>
            <p:cNvSpPr/>
            <p:nvPr/>
          </p:nvSpPr>
          <p:spPr>
            <a:xfrm>
              <a:off x="6340121" y="4029820"/>
              <a:ext cx="72813" cy="503072"/>
            </a:xfrm>
            <a:custGeom>
              <a:rect b="b" l="l" r="r" t="t"/>
              <a:pathLst>
                <a:path extrusionOk="0" h="671999" w="97263">
                  <a:moveTo>
                    <a:pt x="680" y="680"/>
                  </a:moveTo>
                  <a:lnTo>
                    <a:pt x="99122" y="450154"/>
                  </a:lnTo>
                  <a:lnTo>
                    <a:pt x="93817" y="673564"/>
                  </a:lnTo>
                  <a:lnTo>
                    <a:pt x="80259" y="667669"/>
                  </a:lnTo>
                  <a:lnTo>
                    <a:pt x="54027" y="557438"/>
                  </a:lnTo>
                  <a:lnTo>
                    <a:pt x="57859" y="471964"/>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8" name="Google Shape;348;p7"/>
            <p:cNvSpPr/>
            <p:nvPr/>
          </p:nvSpPr>
          <p:spPr>
            <a:xfrm>
              <a:off x="6243920" y="3985691"/>
              <a:ext cx="311111" cy="608982"/>
            </a:xfrm>
            <a:custGeom>
              <a:rect b="b" l="l" r="r" t="t"/>
              <a:pathLst>
                <a:path extrusionOk="0" h="813472" w="415578">
                  <a:moveTo>
                    <a:pt x="680" y="680"/>
                  </a:moveTo>
                  <a:lnTo>
                    <a:pt x="276259" y="127122"/>
                  </a:lnTo>
                  <a:lnTo>
                    <a:pt x="416848" y="815037"/>
                  </a:lnTo>
                  <a:lnTo>
                    <a:pt x="178406" y="713648"/>
                  </a:lnTo>
                  <a:lnTo>
                    <a:pt x="34575" y="19461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49" name="Google Shape;349;p7"/>
            <p:cNvSpPr/>
            <p:nvPr/>
          </p:nvSpPr>
          <p:spPr>
            <a:xfrm>
              <a:off x="6243920" y="3834769"/>
              <a:ext cx="227265" cy="244917"/>
            </a:xfrm>
            <a:custGeom>
              <a:rect b="b" l="l" r="r" t="t"/>
              <a:pathLst>
                <a:path extrusionOk="0" h="327157" w="303578">
                  <a:moveTo>
                    <a:pt x="54322" y="680"/>
                  </a:moveTo>
                  <a:lnTo>
                    <a:pt x="305733" y="106785"/>
                  </a:lnTo>
                  <a:lnTo>
                    <a:pt x="276259" y="328722"/>
                  </a:lnTo>
                  <a:lnTo>
                    <a:pt x="680" y="202280"/>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0" name="Google Shape;350;p7"/>
            <p:cNvSpPr/>
            <p:nvPr/>
          </p:nvSpPr>
          <p:spPr>
            <a:xfrm>
              <a:off x="6163384" y="3973555"/>
              <a:ext cx="189755" cy="417020"/>
            </a:xfrm>
            <a:custGeom>
              <a:rect b="b" l="l" r="r" t="t"/>
              <a:pathLst>
                <a:path extrusionOk="0" h="557052" w="253473">
                  <a:moveTo>
                    <a:pt x="227627" y="680"/>
                  </a:moveTo>
                  <a:lnTo>
                    <a:pt x="680" y="558911"/>
                  </a:lnTo>
                  <a:lnTo>
                    <a:pt x="255627" y="547122"/>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1" name="Google Shape;351;p7"/>
            <p:cNvSpPr/>
            <p:nvPr/>
          </p:nvSpPr>
          <p:spPr>
            <a:xfrm>
              <a:off x="6163384" y="4382633"/>
              <a:ext cx="202994" cy="377305"/>
            </a:xfrm>
            <a:custGeom>
              <a:rect b="b" l="l" r="r" t="t"/>
              <a:pathLst>
                <a:path extrusionOk="0" h="503999" w="271157">
                  <a:moveTo>
                    <a:pt x="271838" y="503796"/>
                  </a:moveTo>
                  <a:lnTo>
                    <a:pt x="680" y="12470"/>
                  </a:lnTo>
                  <a:lnTo>
                    <a:pt x="255627" y="68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2" name="Google Shape;352;p7"/>
            <p:cNvSpPr/>
            <p:nvPr/>
          </p:nvSpPr>
          <p:spPr>
            <a:xfrm>
              <a:off x="6366378" y="3258443"/>
              <a:ext cx="796531" cy="511898"/>
            </a:xfrm>
            <a:custGeom>
              <a:rect b="b" l="l" r="r" t="t"/>
              <a:pathLst>
                <a:path extrusionOk="0" h="683788" w="1063999">
                  <a:moveTo>
                    <a:pt x="680" y="503206"/>
                  </a:moveTo>
                  <a:lnTo>
                    <a:pt x="341101" y="680"/>
                  </a:lnTo>
                  <a:lnTo>
                    <a:pt x="1066153" y="115627"/>
                  </a:lnTo>
                  <a:lnTo>
                    <a:pt x="952679" y="684469"/>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3" name="Google Shape;353;p7"/>
            <p:cNvSpPr/>
            <p:nvPr/>
          </p:nvSpPr>
          <p:spPr>
            <a:xfrm>
              <a:off x="7079064" y="3344495"/>
              <a:ext cx="200787" cy="425847"/>
            </a:xfrm>
            <a:custGeom>
              <a:rect b="b" l="l" r="r" t="t"/>
              <a:pathLst>
                <a:path extrusionOk="0" h="568841" w="268210">
                  <a:moveTo>
                    <a:pt x="270364" y="530322"/>
                  </a:moveTo>
                  <a:lnTo>
                    <a:pt x="114154" y="680"/>
                  </a:lnTo>
                  <a:lnTo>
                    <a:pt x="680" y="56952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4" name="Google Shape;354;p7"/>
            <p:cNvSpPr/>
            <p:nvPr/>
          </p:nvSpPr>
          <p:spPr>
            <a:xfrm>
              <a:off x="6621224" y="3230862"/>
              <a:ext cx="542789" cy="112530"/>
            </a:xfrm>
            <a:custGeom>
              <a:rect b="b" l="l" r="r" t="t"/>
              <a:pathLst>
                <a:path extrusionOk="0" h="150315" w="725052">
                  <a:moveTo>
                    <a:pt x="176048" y="680"/>
                  </a:moveTo>
                  <a:lnTo>
                    <a:pt x="680" y="37522"/>
                  </a:lnTo>
                  <a:lnTo>
                    <a:pt x="725732" y="152470"/>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5" name="Google Shape;355;p7"/>
            <p:cNvSpPr/>
            <p:nvPr/>
          </p:nvSpPr>
          <p:spPr>
            <a:xfrm>
              <a:off x="6919537" y="3189160"/>
              <a:ext cx="46336" cy="101497"/>
            </a:xfrm>
            <a:custGeom>
              <a:rect b="b" l="l" r="r" t="t"/>
              <a:pathLst>
                <a:path extrusionOk="0" h="135578" w="61894">
                  <a:moveTo>
                    <a:pt x="680" y="680"/>
                  </a:moveTo>
                  <a:lnTo>
                    <a:pt x="64049" y="135670"/>
                  </a:lnTo>
                  <a:lnTo>
                    <a:pt x="32217" y="126827"/>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6" name="Google Shape;356;p7"/>
            <p:cNvSpPr/>
            <p:nvPr/>
          </p:nvSpPr>
          <p:spPr>
            <a:xfrm>
              <a:off x="6919537" y="3189160"/>
              <a:ext cx="24271" cy="94878"/>
            </a:xfrm>
            <a:custGeom>
              <a:rect b="b" l="l" r="r" t="t"/>
              <a:pathLst>
                <a:path extrusionOk="0" h="126736" w="32421">
                  <a:moveTo>
                    <a:pt x="8049" y="120048"/>
                  </a:moveTo>
                  <a:lnTo>
                    <a:pt x="680" y="680"/>
                  </a:lnTo>
                  <a:lnTo>
                    <a:pt x="32217" y="12682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7" name="Google Shape;357;p7"/>
            <p:cNvSpPr/>
            <p:nvPr/>
          </p:nvSpPr>
          <p:spPr>
            <a:xfrm>
              <a:off x="6430807" y="3126497"/>
              <a:ext cx="132388" cy="249329"/>
            </a:xfrm>
            <a:custGeom>
              <a:rect b="b" l="l" r="r" t="t"/>
              <a:pathLst>
                <a:path extrusionOk="0" h="333052" w="176841">
                  <a:moveTo>
                    <a:pt x="158364" y="680"/>
                  </a:moveTo>
                  <a:lnTo>
                    <a:pt x="177522" y="235290"/>
                  </a:lnTo>
                  <a:lnTo>
                    <a:pt x="138322" y="265059"/>
                  </a:lnTo>
                  <a:lnTo>
                    <a:pt x="111206" y="301311"/>
                  </a:lnTo>
                  <a:lnTo>
                    <a:pt x="680" y="33255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8" name="Google Shape;358;p7"/>
            <p:cNvSpPr/>
            <p:nvPr/>
          </p:nvSpPr>
          <p:spPr>
            <a:xfrm>
              <a:off x="6548852" y="3126497"/>
              <a:ext cx="24271" cy="176516"/>
            </a:xfrm>
            <a:custGeom>
              <a:rect b="b" l="l" r="r" t="t"/>
              <a:pathLst>
                <a:path extrusionOk="0" h="235789" w="32421">
                  <a:moveTo>
                    <a:pt x="33985" y="224680"/>
                  </a:moveTo>
                  <a:lnTo>
                    <a:pt x="680" y="680"/>
                  </a:lnTo>
                  <a:lnTo>
                    <a:pt x="19838" y="23529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59" name="Google Shape;359;p7"/>
            <p:cNvSpPr/>
            <p:nvPr/>
          </p:nvSpPr>
          <p:spPr>
            <a:xfrm>
              <a:off x="6430807" y="3351555"/>
              <a:ext cx="81639" cy="48542"/>
            </a:xfrm>
            <a:custGeom>
              <a:rect b="b" l="l" r="r" t="t"/>
              <a:pathLst>
                <a:path extrusionOk="0" h="64842" w="109052">
                  <a:moveTo>
                    <a:pt x="680" y="31922"/>
                  </a:moveTo>
                  <a:lnTo>
                    <a:pt x="22196" y="65522"/>
                  </a:lnTo>
                  <a:lnTo>
                    <a:pt x="49312" y="60217"/>
                  </a:lnTo>
                  <a:lnTo>
                    <a:pt x="111206" y="680"/>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0" name="Google Shape;360;p7"/>
            <p:cNvSpPr/>
            <p:nvPr/>
          </p:nvSpPr>
          <p:spPr>
            <a:xfrm>
              <a:off x="6308348" y="3258443"/>
              <a:ext cx="313317" cy="348620"/>
            </a:xfrm>
            <a:custGeom>
              <a:rect b="b" l="l" r="r" t="t"/>
              <a:pathLst>
                <a:path extrusionOk="0" h="465683" w="418525">
                  <a:moveTo>
                    <a:pt x="418617" y="680"/>
                  </a:moveTo>
                  <a:lnTo>
                    <a:pt x="301901" y="88806"/>
                  </a:lnTo>
                  <a:lnTo>
                    <a:pt x="274785" y="125059"/>
                  </a:lnTo>
                  <a:lnTo>
                    <a:pt x="212891" y="184596"/>
                  </a:lnTo>
                  <a:lnTo>
                    <a:pt x="199333" y="187248"/>
                  </a:lnTo>
                  <a:lnTo>
                    <a:pt x="680" y="46606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1" name="Google Shape;361;p7"/>
            <p:cNvSpPr/>
            <p:nvPr/>
          </p:nvSpPr>
          <p:spPr>
            <a:xfrm>
              <a:off x="6308348" y="3258443"/>
              <a:ext cx="313317" cy="375098"/>
            </a:xfrm>
            <a:custGeom>
              <a:rect b="b" l="l" r="r" t="t"/>
              <a:pathLst>
                <a:path extrusionOk="0" h="501052" w="418525">
                  <a:moveTo>
                    <a:pt x="78196" y="503206"/>
                  </a:moveTo>
                  <a:lnTo>
                    <a:pt x="680" y="466069"/>
                  </a:lnTo>
                  <a:lnTo>
                    <a:pt x="418617"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2" name="Google Shape;362;p7"/>
            <p:cNvSpPr/>
            <p:nvPr/>
          </p:nvSpPr>
          <p:spPr>
            <a:xfrm>
              <a:off x="6366378" y="3634644"/>
              <a:ext cx="913473" cy="200787"/>
            </a:xfrm>
            <a:custGeom>
              <a:rect b="b" l="l" r="r" t="t"/>
              <a:pathLst>
                <a:path extrusionOk="0" h="268210" w="1220209">
                  <a:moveTo>
                    <a:pt x="680" y="680"/>
                  </a:moveTo>
                  <a:lnTo>
                    <a:pt x="433059" y="209059"/>
                  </a:lnTo>
                  <a:lnTo>
                    <a:pt x="661774" y="268006"/>
                  </a:lnTo>
                  <a:lnTo>
                    <a:pt x="1222363" y="142743"/>
                  </a:lnTo>
                  <a:lnTo>
                    <a:pt x="952679" y="181943"/>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3" name="Google Shape;363;p7"/>
            <p:cNvSpPr/>
            <p:nvPr/>
          </p:nvSpPr>
          <p:spPr>
            <a:xfrm>
              <a:off x="6284077" y="3786227"/>
              <a:ext cx="732544" cy="231678"/>
            </a:xfrm>
            <a:custGeom>
              <a:rect b="b" l="l" r="r" t="t"/>
              <a:pathLst>
                <a:path extrusionOk="0" h="309473" w="978525">
                  <a:moveTo>
                    <a:pt x="680" y="65522"/>
                  </a:moveTo>
                  <a:lnTo>
                    <a:pt x="425101" y="680"/>
                  </a:lnTo>
                  <a:lnTo>
                    <a:pt x="978027" y="309269"/>
                  </a:lnTo>
                  <a:lnTo>
                    <a:pt x="252090" y="17162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4" name="Google Shape;364;p7"/>
            <p:cNvSpPr/>
            <p:nvPr/>
          </p:nvSpPr>
          <p:spPr>
            <a:xfrm>
              <a:off x="6601807" y="3786227"/>
              <a:ext cx="591331" cy="231678"/>
            </a:xfrm>
            <a:custGeom>
              <a:rect b="b" l="l" r="r" t="t"/>
              <a:pathLst>
                <a:path extrusionOk="0" h="309473" w="789894">
                  <a:moveTo>
                    <a:pt x="790574" y="134196"/>
                  </a:moveTo>
                  <a:lnTo>
                    <a:pt x="605774" y="33101"/>
                  </a:lnTo>
                  <a:lnTo>
                    <a:pt x="512638" y="28680"/>
                  </a:lnTo>
                  <a:lnTo>
                    <a:pt x="347290" y="65522"/>
                  </a:lnTo>
                  <a:lnTo>
                    <a:pt x="118575" y="6575"/>
                  </a:lnTo>
                  <a:lnTo>
                    <a:pt x="680" y="680"/>
                  </a:lnTo>
                  <a:lnTo>
                    <a:pt x="553606" y="309269"/>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5" name="Google Shape;365;p7"/>
            <p:cNvSpPr/>
            <p:nvPr/>
          </p:nvSpPr>
          <p:spPr>
            <a:xfrm>
              <a:off x="6450223" y="3914202"/>
              <a:ext cx="604569" cy="284633"/>
            </a:xfrm>
            <a:custGeom>
              <a:rect b="b" l="l" r="r" t="t"/>
              <a:pathLst>
                <a:path extrusionOk="0" h="380210" w="807578">
                  <a:moveTo>
                    <a:pt x="30154" y="680"/>
                  </a:moveTo>
                  <a:lnTo>
                    <a:pt x="680" y="222617"/>
                  </a:lnTo>
                  <a:lnTo>
                    <a:pt x="808258" y="380890"/>
                  </a:lnTo>
                  <a:lnTo>
                    <a:pt x="756090" y="138322"/>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6" name="Google Shape;366;p7"/>
            <p:cNvSpPr/>
            <p:nvPr/>
          </p:nvSpPr>
          <p:spPr>
            <a:xfrm>
              <a:off x="7015738" y="3886180"/>
              <a:ext cx="227265" cy="313317"/>
            </a:xfrm>
            <a:custGeom>
              <a:rect b="b" l="l" r="r" t="t"/>
              <a:pathLst>
                <a:path extrusionOk="0" h="418525" w="303578">
                  <a:moveTo>
                    <a:pt x="303375" y="202280"/>
                  </a:moveTo>
                  <a:lnTo>
                    <a:pt x="237648" y="680"/>
                  </a:lnTo>
                  <a:lnTo>
                    <a:pt x="680" y="175754"/>
                  </a:lnTo>
                  <a:lnTo>
                    <a:pt x="52849" y="41832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7" name="Google Shape;367;p7"/>
            <p:cNvSpPr/>
            <p:nvPr/>
          </p:nvSpPr>
          <p:spPr>
            <a:xfrm>
              <a:off x="6450223" y="4080348"/>
              <a:ext cx="604569" cy="514104"/>
            </a:xfrm>
            <a:custGeom>
              <a:rect b="b" l="l" r="r" t="t"/>
              <a:pathLst>
                <a:path extrusionOk="0" h="686736" w="807578">
                  <a:moveTo>
                    <a:pt x="680" y="680"/>
                  </a:moveTo>
                  <a:lnTo>
                    <a:pt x="141270" y="688595"/>
                  </a:lnTo>
                  <a:lnTo>
                    <a:pt x="808258" y="158954"/>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8" name="Google Shape;368;p7"/>
            <p:cNvSpPr/>
            <p:nvPr/>
          </p:nvSpPr>
          <p:spPr>
            <a:xfrm>
              <a:off x="7054793" y="4037102"/>
              <a:ext cx="187549" cy="496453"/>
            </a:xfrm>
            <a:custGeom>
              <a:rect b="b" l="l" r="r" t="t"/>
              <a:pathLst>
                <a:path extrusionOk="0" h="663157" w="250526">
                  <a:moveTo>
                    <a:pt x="251206" y="680"/>
                  </a:moveTo>
                  <a:lnTo>
                    <a:pt x="680" y="216722"/>
                  </a:lnTo>
                  <a:lnTo>
                    <a:pt x="107670" y="663837"/>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69" name="Google Shape;369;p7"/>
            <p:cNvSpPr/>
            <p:nvPr/>
          </p:nvSpPr>
          <p:spPr>
            <a:xfrm>
              <a:off x="6555472" y="4198835"/>
              <a:ext cx="580298" cy="397162"/>
            </a:xfrm>
            <a:custGeom>
              <a:rect b="b" l="l" r="r" t="t"/>
              <a:pathLst>
                <a:path extrusionOk="0" h="530525" w="775157">
                  <a:moveTo>
                    <a:pt x="774658" y="447796"/>
                  </a:moveTo>
                  <a:lnTo>
                    <a:pt x="680" y="530322"/>
                  </a:lnTo>
                  <a:lnTo>
                    <a:pt x="667669" y="680"/>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0" name="Google Shape;370;p7"/>
            <p:cNvSpPr/>
            <p:nvPr/>
          </p:nvSpPr>
          <p:spPr>
            <a:xfrm>
              <a:off x="6555472" y="4533555"/>
              <a:ext cx="580298" cy="112530"/>
            </a:xfrm>
            <a:custGeom>
              <a:rect b="b" l="l" r="r" t="t"/>
              <a:pathLst>
                <a:path extrusionOk="0" h="150315" w="775157">
                  <a:moveTo>
                    <a:pt x="484048" y="114448"/>
                  </a:moveTo>
                  <a:lnTo>
                    <a:pt x="774658" y="680"/>
                  </a:lnTo>
                  <a:lnTo>
                    <a:pt x="680" y="83206"/>
                  </a:lnTo>
                  <a:lnTo>
                    <a:pt x="132133" y="149817"/>
                  </a:lnTo>
                  <a:lnTo>
                    <a:pt x="284512" y="140975"/>
                  </a:lnTo>
                  <a:lnTo>
                    <a:pt x="290996" y="144512"/>
                  </a:lnTo>
                  <a:lnTo>
                    <a:pt x="390322" y="133017"/>
                  </a:lnTo>
                  <a:lnTo>
                    <a:pt x="395627" y="128596"/>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1" name="Google Shape;371;p7"/>
            <p:cNvSpPr/>
            <p:nvPr/>
          </p:nvSpPr>
          <p:spPr>
            <a:xfrm>
              <a:off x="6596953" y="4616297"/>
              <a:ext cx="207407" cy="50748"/>
            </a:xfrm>
            <a:custGeom>
              <a:rect b="b" l="l" r="r" t="t"/>
              <a:pathLst>
                <a:path extrusionOk="0" h="67789" w="277052">
                  <a:moveTo>
                    <a:pt x="680" y="680"/>
                  </a:moveTo>
                  <a:lnTo>
                    <a:pt x="10406" y="67291"/>
                  </a:lnTo>
                  <a:lnTo>
                    <a:pt x="278027" y="56385"/>
                  </a:lnTo>
                  <a:lnTo>
                    <a:pt x="229101" y="30448"/>
                  </a:lnTo>
                  <a:lnTo>
                    <a:pt x="76722" y="3929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2" name="Google Shape;372;p7"/>
            <p:cNvSpPr/>
            <p:nvPr/>
          </p:nvSpPr>
          <p:spPr>
            <a:xfrm>
              <a:off x="6851137" y="4591364"/>
              <a:ext cx="218439" cy="59574"/>
            </a:xfrm>
            <a:custGeom>
              <a:rect b="b" l="l" r="r" t="t"/>
              <a:pathLst>
                <a:path extrusionOk="0" h="79578" w="291789">
                  <a:moveTo>
                    <a:pt x="680" y="51375"/>
                  </a:moveTo>
                  <a:lnTo>
                    <a:pt x="28385" y="79670"/>
                  </a:lnTo>
                  <a:lnTo>
                    <a:pt x="293059" y="32512"/>
                  </a:lnTo>
                  <a:lnTo>
                    <a:pt x="182238" y="680"/>
                  </a:lnTo>
                  <a:lnTo>
                    <a:pt x="89101" y="37227"/>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3" name="Google Shape;373;p7"/>
            <p:cNvSpPr/>
            <p:nvPr/>
          </p:nvSpPr>
          <p:spPr>
            <a:xfrm>
              <a:off x="6604234" y="4657999"/>
              <a:ext cx="200787" cy="249329"/>
            </a:xfrm>
            <a:custGeom>
              <a:rect b="b" l="l" r="r" t="t"/>
              <a:pathLst>
                <a:path extrusionOk="0" h="333052" w="268210">
                  <a:moveTo>
                    <a:pt x="680" y="11585"/>
                  </a:moveTo>
                  <a:lnTo>
                    <a:pt x="87627" y="333732"/>
                  </a:lnTo>
                  <a:lnTo>
                    <a:pt x="268301" y="680"/>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4" name="Google Shape;374;p7"/>
            <p:cNvSpPr/>
            <p:nvPr/>
          </p:nvSpPr>
          <p:spPr>
            <a:xfrm>
              <a:off x="6701980" y="4615193"/>
              <a:ext cx="368478" cy="286840"/>
            </a:xfrm>
            <a:custGeom>
              <a:rect b="b" l="l" r="r" t="t"/>
              <a:pathLst>
                <a:path extrusionOk="0" h="383157" w="492210">
                  <a:moveTo>
                    <a:pt x="227627" y="47838"/>
                  </a:moveTo>
                  <a:lnTo>
                    <a:pt x="680" y="385311"/>
                  </a:lnTo>
                  <a:lnTo>
                    <a:pt x="492301" y="680"/>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5" name="Google Shape;375;p7"/>
            <p:cNvSpPr/>
            <p:nvPr/>
          </p:nvSpPr>
          <p:spPr>
            <a:xfrm>
              <a:off x="6701980" y="4629314"/>
              <a:ext cx="169897" cy="273600"/>
            </a:xfrm>
            <a:custGeom>
              <a:rect b="b" l="l" r="r" t="t"/>
              <a:pathLst>
                <a:path extrusionOk="0" h="365473" w="226947">
                  <a:moveTo>
                    <a:pt x="95291" y="16596"/>
                  </a:moveTo>
                  <a:lnTo>
                    <a:pt x="194617" y="5101"/>
                  </a:lnTo>
                  <a:lnTo>
                    <a:pt x="199922" y="680"/>
                  </a:lnTo>
                  <a:lnTo>
                    <a:pt x="227627" y="28975"/>
                  </a:lnTo>
                  <a:lnTo>
                    <a:pt x="680" y="366448"/>
                  </a:lnTo>
                  <a:lnTo>
                    <a:pt x="12175" y="270364"/>
                  </a:lnTo>
                  <a:lnTo>
                    <a:pt x="137733" y="3899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6" name="Google Shape;376;p7"/>
            <p:cNvSpPr/>
            <p:nvPr/>
          </p:nvSpPr>
          <p:spPr>
            <a:xfrm>
              <a:off x="6333281" y="3973555"/>
              <a:ext cx="48542" cy="785499"/>
            </a:xfrm>
            <a:custGeom>
              <a:rect b="b" l="l" r="r" t="t"/>
              <a:pathLst>
                <a:path extrusionOk="0" h="1049262" w="64842">
                  <a:moveTo>
                    <a:pt x="680" y="680"/>
                  </a:moveTo>
                  <a:lnTo>
                    <a:pt x="66996" y="547122"/>
                  </a:lnTo>
                  <a:lnTo>
                    <a:pt x="44891" y="1050237"/>
                  </a:lnTo>
                  <a:lnTo>
                    <a:pt x="28680" y="547122"/>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7" name="Google Shape;377;p7"/>
            <p:cNvSpPr/>
            <p:nvPr/>
          </p:nvSpPr>
          <p:spPr>
            <a:xfrm>
              <a:off x="6576169" y="3442860"/>
              <a:ext cx="132388" cy="127974"/>
            </a:xfrm>
            <a:custGeom>
              <a:rect b="b" l="l" r="r" t="t"/>
              <a:pathLst>
                <a:path extrusionOk="0" h="170947" w="176841">
                  <a:moveTo>
                    <a:pt x="176695" y="86800"/>
                  </a:moveTo>
                  <a:cubicBezTo>
                    <a:pt x="176695" y="133517"/>
                    <a:pt x="137635" y="171389"/>
                    <a:pt x="89453" y="171389"/>
                  </a:cubicBezTo>
                  <a:cubicBezTo>
                    <a:pt x="41270" y="171389"/>
                    <a:pt x="2210" y="133517"/>
                    <a:pt x="2210" y="86800"/>
                  </a:cubicBezTo>
                  <a:cubicBezTo>
                    <a:pt x="2210" y="40083"/>
                    <a:pt x="41270" y="2211"/>
                    <a:pt x="89453" y="2211"/>
                  </a:cubicBezTo>
                  <a:cubicBezTo>
                    <a:pt x="137635" y="2211"/>
                    <a:pt x="176695" y="40083"/>
                    <a:pt x="176695" y="868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8" name="Google Shape;378;p7"/>
            <p:cNvSpPr/>
            <p:nvPr/>
          </p:nvSpPr>
          <p:spPr>
            <a:xfrm>
              <a:off x="7152648" y="3513110"/>
              <a:ext cx="68400" cy="134594"/>
            </a:xfrm>
            <a:custGeom>
              <a:rect b="b" l="l" r="r" t="t"/>
              <a:pathLst>
                <a:path extrusionOk="0" h="179789" w="91368">
                  <a:moveTo>
                    <a:pt x="72200" y="85344"/>
                  </a:moveTo>
                  <a:cubicBezTo>
                    <a:pt x="81974" y="131029"/>
                    <a:pt x="78283" y="170549"/>
                    <a:pt x="63956" y="173613"/>
                  </a:cubicBezTo>
                  <a:cubicBezTo>
                    <a:pt x="49630" y="176678"/>
                    <a:pt x="30093" y="142128"/>
                    <a:pt x="20320" y="96443"/>
                  </a:cubicBezTo>
                  <a:cubicBezTo>
                    <a:pt x="10547" y="50758"/>
                    <a:pt x="14238" y="11238"/>
                    <a:pt x="28564" y="8173"/>
                  </a:cubicBezTo>
                  <a:cubicBezTo>
                    <a:pt x="42890" y="5109"/>
                    <a:pt x="62427" y="39659"/>
                    <a:pt x="72200" y="8534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79" name="Google Shape;379;p7"/>
            <p:cNvSpPr/>
            <p:nvPr/>
          </p:nvSpPr>
          <p:spPr>
            <a:xfrm>
              <a:off x="6621224" y="3258443"/>
              <a:ext cx="542789" cy="511898"/>
            </a:xfrm>
            <a:custGeom>
              <a:rect b="b" l="l" r="r" t="t"/>
              <a:pathLst>
                <a:path extrusionOk="0" h="683788" w="725052">
                  <a:moveTo>
                    <a:pt x="680" y="680"/>
                  </a:moveTo>
                  <a:lnTo>
                    <a:pt x="612259" y="684469"/>
                  </a:lnTo>
                  <a:lnTo>
                    <a:pt x="725732" y="115627"/>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0" name="Google Shape;380;p7"/>
            <p:cNvSpPr/>
            <p:nvPr/>
          </p:nvSpPr>
          <p:spPr>
            <a:xfrm>
              <a:off x="6430807" y="3786227"/>
              <a:ext cx="648699" cy="187549"/>
            </a:xfrm>
            <a:custGeom>
              <a:rect b="b" l="l" r="r" t="t"/>
              <a:pathLst>
                <a:path extrusionOk="0" h="250526" w="866525">
                  <a:moveTo>
                    <a:pt x="229101" y="680"/>
                  </a:moveTo>
                  <a:lnTo>
                    <a:pt x="680" y="78785"/>
                  </a:lnTo>
                  <a:lnTo>
                    <a:pt x="191669" y="158069"/>
                  </a:lnTo>
                  <a:lnTo>
                    <a:pt x="685059" y="250911"/>
                  </a:lnTo>
                  <a:lnTo>
                    <a:pt x="866616" y="97059"/>
                  </a:lnTo>
                  <a:lnTo>
                    <a:pt x="741058" y="28680"/>
                  </a:lnTo>
                  <a:lnTo>
                    <a:pt x="575711" y="65522"/>
                  </a:lnTo>
                  <a:lnTo>
                    <a:pt x="346996" y="6575"/>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1" name="Google Shape;381;p7"/>
            <p:cNvSpPr/>
            <p:nvPr/>
          </p:nvSpPr>
          <p:spPr>
            <a:xfrm>
              <a:off x="6596953" y="4591364"/>
              <a:ext cx="410401" cy="114736"/>
            </a:xfrm>
            <a:custGeom>
              <a:rect b="b" l="l" r="r" t="t"/>
              <a:pathLst>
                <a:path extrusionOk="0" h="153263" w="548210">
                  <a:moveTo>
                    <a:pt x="521774" y="680"/>
                  </a:moveTo>
                  <a:lnTo>
                    <a:pt x="549185" y="33985"/>
                  </a:lnTo>
                  <a:lnTo>
                    <a:pt x="343754" y="54912"/>
                  </a:lnTo>
                  <a:lnTo>
                    <a:pt x="242364" y="155122"/>
                  </a:lnTo>
                  <a:lnTo>
                    <a:pt x="278027" y="89690"/>
                  </a:lnTo>
                  <a:lnTo>
                    <a:pt x="237648" y="68470"/>
                  </a:lnTo>
                  <a:lnTo>
                    <a:pt x="10406" y="100596"/>
                  </a:lnTo>
                  <a:lnTo>
                    <a:pt x="680" y="33985"/>
                  </a:lnTo>
                  <a:lnTo>
                    <a:pt x="76722" y="72596"/>
                  </a:lnTo>
                  <a:lnTo>
                    <a:pt x="428638" y="37227"/>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2" name="Google Shape;382;p7"/>
            <p:cNvSpPr/>
            <p:nvPr/>
          </p:nvSpPr>
          <p:spPr>
            <a:xfrm>
              <a:off x="6340121" y="4029820"/>
              <a:ext cx="72813" cy="503072"/>
            </a:xfrm>
            <a:custGeom>
              <a:rect b="b" l="l" r="r" t="t"/>
              <a:pathLst>
                <a:path extrusionOk="0" h="671999" w="97263">
                  <a:moveTo>
                    <a:pt x="680" y="680"/>
                  </a:moveTo>
                  <a:lnTo>
                    <a:pt x="99122" y="450154"/>
                  </a:lnTo>
                  <a:lnTo>
                    <a:pt x="93817" y="673564"/>
                  </a:lnTo>
                  <a:lnTo>
                    <a:pt x="80259" y="667669"/>
                  </a:lnTo>
                  <a:lnTo>
                    <a:pt x="54027" y="557438"/>
                  </a:lnTo>
                  <a:lnTo>
                    <a:pt x="57859" y="471964"/>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3" name="Google Shape;383;p7"/>
            <p:cNvSpPr/>
            <p:nvPr/>
          </p:nvSpPr>
          <p:spPr>
            <a:xfrm>
              <a:off x="6243920" y="3985691"/>
              <a:ext cx="311111" cy="608982"/>
            </a:xfrm>
            <a:custGeom>
              <a:rect b="b" l="l" r="r" t="t"/>
              <a:pathLst>
                <a:path extrusionOk="0" h="813472" w="415578">
                  <a:moveTo>
                    <a:pt x="680" y="680"/>
                  </a:moveTo>
                  <a:lnTo>
                    <a:pt x="276259" y="127122"/>
                  </a:lnTo>
                  <a:lnTo>
                    <a:pt x="416848" y="815037"/>
                  </a:lnTo>
                  <a:lnTo>
                    <a:pt x="178406" y="713648"/>
                  </a:lnTo>
                  <a:lnTo>
                    <a:pt x="34575" y="19461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4" name="Google Shape;384;p7"/>
            <p:cNvSpPr/>
            <p:nvPr/>
          </p:nvSpPr>
          <p:spPr>
            <a:xfrm>
              <a:off x="6243920" y="3834769"/>
              <a:ext cx="227265" cy="244917"/>
            </a:xfrm>
            <a:custGeom>
              <a:rect b="b" l="l" r="r" t="t"/>
              <a:pathLst>
                <a:path extrusionOk="0" h="327157" w="303578">
                  <a:moveTo>
                    <a:pt x="54322" y="680"/>
                  </a:moveTo>
                  <a:lnTo>
                    <a:pt x="305733" y="106785"/>
                  </a:lnTo>
                  <a:lnTo>
                    <a:pt x="276259" y="328722"/>
                  </a:lnTo>
                  <a:lnTo>
                    <a:pt x="680" y="202280"/>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5" name="Google Shape;385;p7"/>
            <p:cNvSpPr/>
            <p:nvPr/>
          </p:nvSpPr>
          <p:spPr>
            <a:xfrm>
              <a:off x="6163384" y="3973555"/>
              <a:ext cx="189755" cy="417020"/>
            </a:xfrm>
            <a:custGeom>
              <a:rect b="b" l="l" r="r" t="t"/>
              <a:pathLst>
                <a:path extrusionOk="0" h="557052" w="253473">
                  <a:moveTo>
                    <a:pt x="227627" y="680"/>
                  </a:moveTo>
                  <a:lnTo>
                    <a:pt x="680" y="558911"/>
                  </a:lnTo>
                  <a:lnTo>
                    <a:pt x="255627" y="547122"/>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6" name="Google Shape;386;p7"/>
            <p:cNvSpPr/>
            <p:nvPr/>
          </p:nvSpPr>
          <p:spPr>
            <a:xfrm>
              <a:off x="6163384" y="4382633"/>
              <a:ext cx="202994" cy="377305"/>
            </a:xfrm>
            <a:custGeom>
              <a:rect b="b" l="l" r="r" t="t"/>
              <a:pathLst>
                <a:path extrusionOk="0" h="503999" w="271157">
                  <a:moveTo>
                    <a:pt x="271838" y="503796"/>
                  </a:moveTo>
                  <a:lnTo>
                    <a:pt x="680" y="12470"/>
                  </a:lnTo>
                  <a:lnTo>
                    <a:pt x="255627" y="68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nvGrpSpPr>
            <p:cNvPr id="387" name="Google Shape;387;p7"/>
            <p:cNvGrpSpPr/>
            <p:nvPr/>
          </p:nvGrpSpPr>
          <p:grpSpPr>
            <a:xfrm rot="-2480736">
              <a:off x="7310953" y="3799837"/>
              <a:ext cx="146289" cy="701653"/>
              <a:chOff x="6945270" y="2693707"/>
              <a:chExt cx="195410" cy="937262"/>
            </a:xfrm>
          </p:grpSpPr>
          <p:sp>
            <p:nvSpPr>
              <p:cNvPr id="388" name="Google Shape;388;p7"/>
              <p:cNvSpPr/>
              <p:nvPr/>
            </p:nvSpPr>
            <p:spPr>
              <a:xfrm>
                <a:off x="6968259" y="2693707"/>
                <a:ext cx="76632" cy="501052"/>
              </a:xfrm>
              <a:custGeom>
                <a:rect b="b" l="l" r="r" t="t"/>
                <a:pathLst>
                  <a:path extrusionOk="0" h="501052" w="76631">
                    <a:moveTo>
                      <a:pt x="680" y="680"/>
                    </a:moveTo>
                    <a:lnTo>
                      <a:pt x="78785" y="475206"/>
                    </a:lnTo>
                    <a:lnTo>
                      <a:pt x="58154" y="50320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89" name="Google Shape;389;p7"/>
              <p:cNvSpPr/>
              <p:nvPr/>
            </p:nvSpPr>
            <p:spPr>
              <a:xfrm>
                <a:off x="7025733" y="3168233"/>
                <a:ext cx="114947" cy="462736"/>
              </a:xfrm>
              <a:custGeom>
                <a:rect b="b" l="l" r="r" t="t"/>
                <a:pathLst>
                  <a:path extrusionOk="0" h="462736" w="114947">
                    <a:moveTo>
                      <a:pt x="115627" y="464890"/>
                    </a:moveTo>
                    <a:lnTo>
                      <a:pt x="21312" y="680"/>
                    </a:lnTo>
                    <a:lnTo>
                      <a:pt x="680" y="2868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0" name="Google Shape;390;p7"/>
              <p:cNvSpPr/>
              <p:nvPr/>
            </p:nvSpPr>
            <p:spPr>
              <a:xfrm>
                <a:off x="6945270" y="2693707"/>
                <a:ext cx="194526" cy="937262"/>
              </a:xfrm>
              <a:custGeom>
                <a:rect b="b" l="l" r="r" t="t"/>
                <a:pathLst>
                  <a:path extrusionOk="0" h="937262" w="194526">
                    <a:moveTo>
                      <a:pt x="680" y="512638"/>
                    </a:moveTo>
                    <a:lnTo>
                      <a:pt x="196090" y="939416"/>
                    </a:lnTo>
                    <a:lnTo>
                      <a:pt x="81143" y="503206"/>
                    </a:lnTo>
                    <a:lnTo>
                      <a:pt x="23670"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1" name="Google Shape;391;p7"/>
              <p:cNvSpPr/>
              <p:nvPr/>
            </p:nvSpPr>
            <p:spPr>
              <a:xfrm>
                <a:off x="6968259" y="2693707"/>
                <a:ext cx="76632" cy="501052"/>
              </a:xfrm>
              <a:custGeom>
                <a:rect b="b" l="l" r="r" t="t"/>
                <a:pathLst>
                  <a:path extrusionOk="0" h="501052" w="76631">
                    <a:moveTo>
                      <a:pt x="680" y="680"/>
                    </a:moveTo>
                    <a:lnTo>
                      <a:pt x="78785" y="475206"/>
                    </a:lnTo>
                    <a:lnTo>
                      <a:pt x="58154" y="50320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2" name="Google Shape;392;p7"/>
              <p:cNvSpPr/>
              <p:nvPr/>
            </p:nvSpPr>
            <p:spPr>
              <a:xfrm>
                <a:off x="7025733" y="3168233"/>
                <a:ext cx="114947" cy="462736"/>
              </a:xfrm>
              <a:custGeom>
                <a:rect b="b" l="l" r="r" t="t"/>
                <a:pathLst>
                  <a:path extrusionOk="0" h="462736" w="114947">
                    <a:moveTo>
                      <a:pt x="115627" y="464890"/>
                    </a:moveTo>
                    <a:lnTo>
                      <a:pt x="21312" y="680"/>
                    </a:lnTo>
                    <a:lnTo>
                      <a:pt x="680" y="2868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3" name="Google Shape;393;p7"/>
              <p:cNvSpPr/>
              <p:nvPr/>
            </p:nvSpPr>
            <p:spPr>
              <a:xfrm>
                <a:off x="6945270" y="2693707"/>
                <a:ext cx="194526" cy="937262"/>
              </a:xfrm>
              <a:custGeom>
                <a:rect b="b" l="l" r="r" t="t"/>
                <a:pathLst>
                  <a:path extrusionOk="0" h="937262" w="194526">
                    <a:moveTo>
                      <a:pt x="680" y="512638"/>
                    </a:moveTo>
                    <a:lnTo>
                      <a:pt x="196090" y="939416"/>
                    </a:lnTo>
                    <a:lnTo>
                      <a:pt x="81143" y="503206"/>
                    </a:lnTo>
                    <a:lnTo>
                      <a:pt x="23670"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4" name="Google Shape;394;p7"/>
              <p:cNvSpPr/>
              <p:nvPr/>
            </p:nvSpPr>
            <p:spPr>
              <a:xfrm>
                <a:off x="6968259" y="2693707"/>
                <a:ext cx="76632" cy="501052"/>
              </a:xfrm>
              <a:custGeom>
                <a:rect b="b" l="l" r="r" t="t"/>
                <a:pathLst>
                  <a:path extrusionOk="0" h="501052" w="76631">
                    <a:moveTo>
                      <a:pt x="680" y="680"/>
                    </a:moveTo>
                    <a:lnTo>
                      <a:pt x="78785" y="475206"/>
                    </a:lnTo>
                    <a:lnTo>
                      <a:pt x="58154" y="50320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5" name="Google Shape;395;p7"/>
              <p:cNvSpPr/>
              <p:nvPr/>
            </p:nvSpPr>
            <p:spPr>
              <a:xfrm>
                <a:off x="7025733" y="3168233"/>
                <a:ext cx="114947" cy="462736"/>
              </a:xfrm>
              <a:custGeom>
                <a:rect b="b" l="l" r="r" t="t"/>
                <a:pathLst>
                  <a:path extrusionOk="0" h="462736" w="114947">
                    <a:moveTo>
                      <a:pt x="115627" y="464890"/>
                    </a:moveTo>
                    <a:lnTo>
                      <a:pt x="21312" y="680"/>
                    </a:lnTo>
                    <a:lnTo>
                      <a:pt x="680" y="28680"/>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6" name="Google Shape;396;p7"/>
              <p:cNvSpPr/>
              <p:nvPr/>
            </p:nvSpPr>
            <p:spPr>
              <a:xfrm>
                <a:off x="6945270" y="2693707"/>
                <a:ext cx="194526" cy="937262"/>
              </a:xfrm>
              <a:custGeom>
                <a:rect b="b" l="l" r="r" t="t"/>
                <a:pathLst>
                  <a:path extrusionOk="0" h="937262" w="194526">
                    <a:moveTo>
                      <a:pt x="680" y="512638"/>
                    </a:moveTo>
                    <a:lnTo>
                      <a:pt x="196090" y="939416"/>
                    </a:lnTo>
                    <a:lnTo>
                      <a:pt x="81143" y="503206"/>
                    </a:lnTo>
                    <a:lnTo>
                      <a:pt x="23670"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397" name="Google Shape;397;p7"/>
            <p:cNvSpPr/>
            <p:nvPr/>
          </p:nvSpPr>
          <p:spPr>
            <a:xfrm>
              <a:off x="6366378" y="3258443"/>
              <a:ext cx="796531" cy="511898"/>
            </a:xfrm>
            <a:custGeom>
              <a:rect b="b" l="l" r="r" t="t"/>
              <a:pathLst>
                <a:path extrusionOk="0" h="683788" w="1063999">
                  <a:moveTo>
                    <a:pt x="680" y="503206"/>
                  </a:moveTo>
                  <a:lnTo>
                    <a:pt x="341101" y="680"/>
                  </a:lnTo>
                  <a:lnTo>
                    <a:pt x="1066153" y="115627"/>
                  </a:lnTo>
                  <a:lnTo>
                    <a:pt x="952679" y="684469"/>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8" name="Google Shape;398;p7"/>
            <p:cNvSpPr/>
            <p:nvPr/>
          </p:nvSpPr>
          <p:spPr>
            <a:xfrm>
              <a:off x="7079064" y="3344495"/>
              <a:ext cx="200787" cy="425847"/>
            </a:xfrm>
            <a:custGeom>
              <a:rect b="b" l="l" r="r" t="t"/>
              <a:pathLst>
                <a:path extrusionOk="0" h="568841" w="268210">
                  <a:moveTo>
                    <a:pt x="270364" y="530322"/>
                  </a:moveTo>
                  <a:lnTo>
                    <a:pt x="114154" y="680"/>
                  </a:lnTo>
                  <a:lnTo>
                    <a:pt x="680" y="56952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399" name="Google Shape;399;p7"/>
            <p:cNvSpPr/>
            <p:nvPr/>
          </p:nvSpPr>
          <p:spPr>
            <a:xfrm>
              <a:off x="6621224" y="3230862"/>
              <a:ext cx="542789" cy="112530"/>
            </a:xfrm>
            <a:custGeom>
              <a:rect b="b" l="l" r="r" t="t"/>
              <a:pathLst>
                <a:path extrusionOk="0" h="150315" w="725052">
                  <a:moveTo>
                    <a:pt x="176048" y="680"/>
                  </a:moveTo>
                  <a:lnTo>
                    <a:pt x="680" y="37522"/>
                  </a:lnTo>
                  <a:lnTo>
                    <a:pt x="725732" y="152470"/>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0" name="Google Shape;400;p7"/>
            <p:cNvSpPr/>
            <p:nvPr/>
          </p:nvSpPr>
          <p:spPr>
            <a:xfrm>
              <a:off x="6919537" y="3189160"/>
              <a:ext cx="46336" cy="101497"/>
            </a:xfrm>
            <a:custGeom>
              <a:rect b="b" l="l" r="r" t="t"/>
              <a:pathLst>
                <a:path extrusionOk="0" h="135578" w="61894">
                  <a:moveTo>
                    <a:pt x="680" y="680"/>
                  </a:moveTo>
                  <a:lnTo>
                    <a:pt x="64049" y="135670"/>
                  </a:lnTo>
                  <a:lnTo>
                    <a:pt x="32217" y="126827"/>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1" name="Google Shape;401;p7"/>
            <p:cNvSpPr/>
            <p:nvPr/>
          </p:nvSpPr>
          <p:spPr>
            <a:xfrm>
              <a:off x="6919537" y="3189160"/>
              <a:ext cx="24271" cy="94878"/>
            </a:xfrm>
            <a:custGeom>
              <a:rect b="b" l="l" r="r" t="t"/>
              <a:pathLst>
                <a:path extrusionOk="0" h="126736" w="32421">
                  <a:moveTo>
                    <a:pt x="8049" y="120048"/>
                  </a:moveTo>
                  <a:lnTo>
                    <a:pt x="680" y="680"/>
                  </a:lnTo>
                  <a:lnTo>
                    <a:pt x="32217" y="12682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2" name="Google Shape;402;p7"/>
            <p:cNvSpPr/>
            <p:nvPr/>
          </p:nvSpPr>
          <p:spPr>
            <a:xfrm>
              <a:off x="6430807" y="3126497"/>
              <a:ext cx="132388" cy="249329"/>
            </a:xfrm>
            <a:custGeom>
              <a:rect b="b" l="l" r="r" t="t"/>
              <a:pathLst>
                <a:path extrusionOk="0" h="333052" w="176841">
                  <a:moveTo>
                    <a:pt x="158364" y="680"/>
                  </a:moveTo>
                  <a:lnTo>
                    <a:pt x="177522" y="235290"/>
                  </a:lnTo>
                  <a:lnTo>
                    <a:pt x="138322" y="265059"/>
                  </a:lnTo>
                  <a:lnTo>
                    <a:pt x="111206" y="301311"/>
                  </a:lnTo>
                  <a:lnTo>
                    <a:pt x="680" y="33255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3" name="Google Shape;403;p7"/>
            <p:cNvSpPr/>
            <p:nvPr/>
          </p:nvSpPr>
          <p:spPr>
            <a:xfrm>
              <a:off x="6548852" y="3126497"/>
              <a:ext cx="24271" cy="176516"/>
            </a:xfrm>
            <a:custGeom>
              <a:rect b="b" l="l" r="r" t="t"/>
              <a:pathLst>
                <a:path extrusionOk="0" h="235789" w="32421">
                  <a:moveTo>
                    <a:pt x="33985" y="224680"/>
                  </a:moveTo>
                  <a:lnTo>
                    <a:pt x="680" y="680"/>
                  </a:lnTo>
                  <a:lnTo>
                    <a:pt x="19838" y="23529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4" name="Google Shape;404;p7"/>
            <p:cNvSpPr/>
            <p:nvPr/>
          </p:nvSpPr>
          <p:spPr>
            <a:xfrm>
              <a:off x="6430807" y="3351555"/>
              <a:ext cx="81639" cy="48542"/>
            </a:xfrm>
            <a:custGeom>
              <a:rect b="b" l="l" r="r" t="t"/>
              <a:pathLst>
                <a:path extrusionOk="0" h="64842" w="109052">
                  <a:moveTo>
                    <a:pt x="680" y="31922"/>
                  </a:moveTo>
                  <a:lnTo>
                    <a:pt x="22196" y="65522"/>
                  </a:lnTo>
                  <a:lnTo>
                    <a:pt x="49312" y="60217"/>
                  </a:lnTo>
                  <a:lnTo>
                    <a:pt x="111206" y="680"/>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5" name="Google Shape;405;p7"/>
            <p:cNvSpPr/>
            <p:nvPr/>
          </p:nvSpPr>
          <p:spPr>
            <a:xfrm>
              <a:off x="6308348" y="3258443"/>
              <a:ext cx="313317" cy="348620"/>
            </a:xfrm>
            <a:custGeom>
              <a:rect b="b" l="l" r="r" t="t"/>
              <a:pathLst>
                <a:path extrusionOk="0" h="465683" w="418525">
                  <a:moveTo>
                    <a:pt x="418617" y="680"/>
                  </a:moveTo>
                  <a:lnTo>
                    <a:pt x="301901" y="88806"/>
                  </a:lnTo>
                  <a:lnTo>
                    <a:pt x="274785" y="125059"/>
                  </a:lnTo>
                  <a:lnTo>
                    <a:pt x="212891" y="184596"/>
                  </a:lnTo>
                  <a:lnTo>
                    <a:pt x="199333" y="187248"/>
                  </a:lnTo>
                  <a:lnTo>
                    <a:pt x="680" y="466069"/>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6" name="Google Shape;406;p7"/>
            <p:cNvSpPr/>
            <p:nvPr/>
          </p:nvSpPr>
          <p:spPr>
            <a:xfrm>
              <a:off x="6308348" y="3258443"/>
              <a:ext cx="313317" cy="375098"/>
            </a:xfrm>
            <a:custGeom>
              <a:rect b="b" l="l" r="r" t="t"/>
              <a:pathLst>
                <a:path extrusionOk="0" h="501052" w="418525">
                  <a:moveTo>
                    <a:pt x="78196" y="503206"/>
                  </a:moveTo>
                  <a:lnTo>
                    <a:pt x="680" y="466069"/>
                  </a:lnTo>
                  <a:lnTo>
                    <a:pt x="418617" y="68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7" name="Google Shape;407;p7"/>
            <p:cNvSpPr/>
            <p:nvPr/>
          </p:nvSpPr>
          <p:spPr>
            <a:xfrm>
              <a:off x="6366378" y="3634644"/>
              <a:ext cx="913473" cy="200787"/>
            </a:xfrm>
            <a:custGeom>
              <a:rect b="b" l="l" r="r" t="t"/>
              <a:pathLst>
                <a:path extrusionOk="0" h="268210" w="1220209">
                  <a:moveTo>
                    <a:pt x="680" y="680"/>
                  </a:moveTo>
                  <a:lnTo>
                    <a:pt x="433059" y="209059"/>
                  </a:lnTo>
                  <a:lnTo>
                    <a:pt x="661774" y="268006"/>
                  </a:lnTo>
                  <a:lnTo>
                    <a:pt x="1222363" y="142743"/>
                  </a:lnTo>
                  <a:lnTo>
                    <a:pt x="952679" y="181943"/>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8" name="Google Shape;408;p7"/>
            <p:cNvSpPr/>
            <p:nvPr/>
          </p:nvSpPr>
          <p:spPr>
            <a:xfrm>
              <a:off x="6284077" y="3786227"/>
              <a:ext cx="732544" cy="231678"/>
            </a:xfrm>
            <a:custGeom>
              <a:rect b="b" l="l" r="r" t="t"/>
              <a:pathLst>
                <a:path extrusionOk="0" h="309473" w="978525">
                  <a:moveTo>
                    <a:pt x="680" y="65522"/>
                  </a:moveTo>
                  <a:lnTo>
                    <a:pt x="425101" y="680"/>
                  </a:lnTo>
                  <a:lnTo>
                    <a:pt x="978027" y="309269"/>
                  </a:lnTo>
                  <a:lnTo>
                    <a:pt x="252090" y="17162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09" name="Google Shape;409;p7"/>
            <p:cNvSpPr/>
            <p:nvPr/>
          </p:nvSpPr>
          <p:spPr>
            <a:xfrm>
              <a:off x="6601807" y="3786227"/>
              <a:ext cx="591331" cy="231678"/>
            </a:xfrm>
            <a:custGeom>
              <a:rect b="b" l="l" r="r" t="t"/>
              <a:pathLst>
                <a:path extrusionOk="0" h="309473" w="789894">
                  <a:moveTo>
                    <a:pt x="790574" y="134196"/>
                  </a:moveTo>
                  <a:lnTo>
                    <a:pt x="605774" y="33101"/>
                  </a:lnTo>
                  <a:lnTo>
                    <a:pt x="512638" y="28680"/>
                  </a:lnTo>
                  <a:lnTo>
                    <a:pt x="347290" y="65522"/>
                  </a:lnTo>
                  <a:lnTo>
                    <a:pt x="118575" y="6575"/>
                  </a:lnTo>
                  <a:lnTo>
                    <a:pt x="680" y="680"/>
                  </a:lnTo>
                  <a:lnTo>
                    <a:pt x="553606" y="309269"/>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10" name="Google Shape;410;p7"/>
            <p:cNvSpPr/>
            <p:nvPr/>
          </p:nvSpPr>
          <p:spPr>
            <a:xfrm>
              <a:off x="6450223" y="3914202"/>
              <a:ext cx="604569" cy="284633"/>
            </a:xfrm>
            <a:custGeom>
              <a:rect b="b" l="l" r="r" t="t"/>
              <a:pathLst>
                <a:path extrusionOk="0" h="380210" w="807578">
                  <a:moveTo>
                    <a:pt x="30154" y="680"/>
                  </a:moveTo>
                  <a:lnTo>
                    <a:pt x="680" y="222617"/>
                  </a:lnTo>
                  <a:lnTo>
                    <a:pt x="808258" y="380890"/>
                  </a:lnTo>
                  <a:lnTo>
                    <a:pt x="756090" y="138322"/>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11" name="Google Shape;411;p7"/>
            <p:cNvSpPr/>
            <p:nvPr/>
          </p:nvSpPr>
          <p:spPr>
            <a:xfrm>
              <a:off x="7015738" y="3886180"/>
              <a:ext cx="227265" cy="313317"/>
            </a:xfrm>
            <a:custGeom>
              <a:rect b="b" l="l" r="r" t="t"/>
              <a:pathLst>
                <a:path extrusionOk="0" h="418525" w="303578">
                  <a:moveTo>
                    <a:pt x="303375" y="202280"/>
                  </a:moveTo>
                  <a:lnTo>
                    <a:pt x="237648" y="680"/>
                  </a:lnTo>
                  <a:lnTo>
                    <a:pt x="680" y="175754"/>
                  </a:lnTo>
                  <a:lnTo>
                    <a:pt x="52849" y="418322"/>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12" name="Google Shape;412;p7"/>
            <p:cNvSpPr/>
            <p:nvPr/>
          </p:nvSpPr>
          <p:spPr>
            <a:xfrm>
              <a:off x="6450223" y="4080348"/>
              <a:ext cx="604569" cy="514104"/>
            </a:xfrm>
            <a:custGeom>
              <a:rect b="b" l="l" r="r" t="t"/>
              <a:pathLst>
                <a:path extrusionOk="0" h="686736" w="807578">
                  <a:moveTo>
                    <a:pt x="680" y="680"/>
                  </a:moveTo>
                  <a:lnTo>
                    <a:pt x="141270" y="688595"/>
                  </a:lnTo>
                  <a:lnTo>
                    <a:pt x="808258" y="158954"/>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13" name="Google Shape;413;p7"/>
            <p:cNvSpPr/>
            <p:nvPr/>
          </p:nvSpPr>
          <p:spPr>
            <a:xfrm>
              <a:off x="7054793" y="4037102"/>
              <a:ext cx="187549" cy="496453"/>
            </a:xfrm>
            <a:custGeom>
              <a:rect b="b" l="l" r="r" t="t"/>
              <a:pathLst>
                <a:path extrusionOk="0" h="663157" w="250526">
                  <a:moveTo>
                    <a:pt x="251206" y="680"/>
                  </a:moveTo>
                  <a:lnTo>
                    <a:pt x="680" y="216722"/>
                  </a:lnTo>
                  <a:lnTo>
                    <a:pt x="107670" y="663837"/>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14" name="Google Shape;414;p7"/>
            <p:cNvSpPr/>
            <p:nvPr/>
          </p:nvSpPr>
          <p:spPr>
            <a:xfrm>
              <a:off x="6555472" y="4198835"/>
              <a:ext cx="580298" cy="397162"/>
            </a:xfrm>
            <a:custGeom>
              <a:rect b="b" l="l" r="r" t="t"/>
              <a:pathLst>
                <a:path extrusionOk="0" h="530525" w="775157">
                  <a:moveTo>
                    <a:pt x="774658" y="447796"/>
                  </a:moveTo>
                  <a:lnTo>
                    <a:pt x="680" y="530322"/>
                  </a:lnTo>
                  <a:lnTo>
                    <a:pt x="667669" y="680"/>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15" name="Google Shape;415;p7"/>
            <p:cNvSpPr/>
            <p:nvPr/>
          </p:nvSpPr>
          <p:spPr>
            <a:xfrm>
              <a:off x="6555472" y="4533555"/>
              <a:ext cx="580298" cy="112530"/>
            </a:xfrm>
            <a:custGeom>
              <a:rect b="b" l="l" r="r" t="t"/>
              <a:pathLst>
                <a:path extrusionOk="0" h="150315" w="775157">
                  <a:moveTo>
                    <a:pt x="484048" y="114448"/>
                  </a:moveTo>
                  <a:lnTo>
                    <a:pt x="774658" y="680"/>
                  </a:lnTo>
                  <a:lnTo>
                    <a:pt x="680" y="83206"/>
                  </a:lnTo>
                  <a:lnTo>
                    <a:pt x="132133" y="149817"/>
                  </a:lnTo>
                  <a:lnTo>
                    <a:pt x="284512" y="140975"/>
                  </a:lnTo>
                  <a:lnTo>
                    <a:pt x="290996" y="144512"/>
                  </a:lnTo>
                  <a:lnTo>
                    <a:pt x="390322" y="133017"/>
                  </a:lnTo>
                  <a:lnTo>
                    <a:pt x="395627" y="128596"/>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16" name="Google Shape;416;p7"/>
            <p:cNvSpPr/>
            <p:nvPr/>
          </p:nvSpPr>
          <p:spPr>
            <a:xfrm>
              <a:off x="6596953" y="4616297"/>
              <a:ext cx="207407" cy="50748"/>
            </a:xfrm>
            <a:custGeom>
              <a:rect b="b" l="l" r="r" t="t"/>
              <a:pathLst>
                <a:path extrusionOk="0" h="67789" w="277052">
                  <a:moveTo>
                    <a:pt x="680" y="680"/>
                  </a:moveTo>
                  <a:lnTo>
                    <a:pt x="10406" y="67291"/>
                  </a:lnTo>
                  <a:lnTo>
                    <a:pt x="278027" y="56385"/>
                  </a:lnTo>
                  <a:lnTo>
                    <a:pt x="229101" y="30448"/>
                  </a:lnTo>
                  <a:lnTo>
                    <a:pt x="76722" y="3929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17" name="Google Shape;417;p7"/>
            <p:cNvSpPr/>
            <p:nvPr/>
          </p:nvSpPr>
          <p:spPr>
            <a:xfrm>
              <a:off x="6851137" y="4591364"/>
              <a:ext cx="218439" cy="59574"/>
            </a:xfrm>
            <a:custGeom>
              <a:rect b="b" l="l" r="r" t="t"/>
              <a:pathLst>
                <a:path extrusionOk="0" h="79578" w="291789">
                  <a:moveTo>
                    <a:pt x="680" y="51375"/>
                  </a:moveTo>
                  <a:lnTo>
                    <a:pt x="28385" y="79670"/>
                  </a:lnTo>
                  <a:lnTo>
                    <a:pt x="293059" y="32512"/>
                  </a:lnTo>
                  <a:lnTo>
                    <a:pt x="182238" y="680"/>
                  </a:lnTo>
                  <a:lnTo>
                    <a:pt x="89101" y="37227"/>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18" name="Google Shape;418;p7"/>
            <p:cNvSpPr/>
            <p:nvPr/>
          </p:nvSpPr>
          <p:spPr>
            <a:xfrm>
              <a:off x="6604234" y="4657999"/>
              <a:ext cx="200787" cy="249329"/>
            </a:xfrm>
            <a:custGeom>
              <a:rect b="b" l="l" r="r" t="t"/>
              <a:pathLst>
                <a:path extrusionOk="0" h="333052" w="268210">
                  <a:moveTo>
                    <a:pt x="680" y="11585"/>
                  </a:moveTo>
                  <a:lnTo>
                    <a:pt x="87627" y="333732"/>
                  </a:lnTo>
                  <a:lnTo>
                    <a:pt x="268301" y="680"/>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19" name="Google Shape;419;p7"/>
            <p:cNvSpPr/>
            <p:nvPr/>
          </p:nvSpPr>
          <p:spPr>
            <a:xfrm>
              <a:off x="6701980" y="4615193"/>
              <a:ext cx="368478" cy="286840"/>
            </a:xfrm>
            <a:custGeom>
              <a:rect b="b" l="l" r="r" t="t"/>
              <a:pathLst>
                <a:path extrusionOk="0" h="383157" w="492210">
                  <a:moveTo>
                    <a:pt x="227627" y="47838"/>
                  </a:moveTo>
                  <a:lnTo>
                    <a:pt x="680" y="385311"/>
                  </a:lnTo>
                  <a:lnTo>
                    <a:pt x="492301" y="680"/>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20" name="Google Shape;420;p7"/>
            <p:cNvSpPr/>
            <p:nvPr/>
          </p:nvSpPr>
          <p:spPr>
            <a:xfrm>
              <a:off x="6701980" y="4629314"/>
              <a:ext cx="169897" cy="273600"/>
            </a:xfrm>
            <a:custGeom>
              <a:rect b="b" l="l" r="r" t="t"/>
              <a:pathLst>
                <a:path extrusionOk="0" h="365473" w="226947">
                  <a:moveTo>
                    <a:pt x="95291" y="16596"/>
                  </a:moveTo>
                  <a:lnTo>
                    <a:pt x="194617" y="5101"/>
                  </a:lnTo>
                  <a:lnTo>
                    <a:pt x="199922" y="680"/>
                  </a:lnTo>
                  <a:lnTo>
                    <a:pt x="227627" y="28975"/>
                  </a:lnTo>
                  <a:lnTo>
                    <a:pt x="680" y="366448"/>
                  </a:lnTo>
                  <a:lnTo>
                    <a:pt x="12175" y="270364"/>
                  </a:lnTo>
                  <a:lnTo>
                    <a:pt x="137733" y="3899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21" name="Google Shape;421;p7"/>
            <p:cNvSpPr/>
            <p:nvPr/>
          </p:nvSpPr>
          <p:spPr>
            <a:xfrm>
              <a:off x="6333281" y="3973555"/>
              <a:ext cx="48542" cy="785499"/>
            </a:xfrm>
            <a:custGeom>
              <a:rect b="b" l="l" r="r" t="t"/>
              <a:pathLst>
                <a:path extrusionOk="0" h="1049262" w="64842">
                  <a:moveTo>
                    <a:pt x="680" y="680"/>
                  </a:moveTo>
                  <a:lnTo>
                    <a:pt x="66996" y="547122"/>
                  </a:lnTo>
                  <a:lnTo>
                    <a:pt x="44891" y="1050237"/>
                  </a:lnTo>
                  <a:lnTo>
                    <a:pt x="28680" y="547122"/>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22" name="Google Shape;422;p7"/>
            <p:cNvSpPr/>
            <p:nvPr/>
          </p:nvSpPr>
          <p:spPr>
            <a:xfrm>
              <a:off x="6576169" y="3442860"/>
              <a:ext cx="132388" cy="127974"/>
            </a:xfrm>
            <a:custGeom>
              <a:rect b="b" l="l" r="r" t="t"/>
              <a:pathLst>
                <a:path extrusionOk="0" h="170947" w="176841">
                  <a:moveTo>
                    <a:pt x="176695" y="86800"/>
                  </a:moveTo>
                  <a:cubicBezTo>
                    <a:pt x="176695" y="133517"/>
                    <a:pt x="137635" y="171389"/>
                    <a:pt x="89453" y="171389"/>
                  </a:cubicBezTo>
                  <a:cubicBezTo>
                    <a:pt x="41270" y="171389"/>
                    <a:pt x="2210" y="133517"/>
                    <a:pt x="2210" y="86800"/>
                  </a:cubicBezTo>
                  <a:cubicBezTo>
                    <a:pt x="2210" y="40083"/>
                    <a:pt x="41270" y="2211"/>
                    <a:pt x="89453" y="2211"/>
                  </a:cubicBezTo>
                  <a:cubicBezTo>
                    <a:pt x="137635" y="2211"/>
                    <a:pt x="176695" y="40083"/>
                    <a:pt x="176695" y="8680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23" name="Google Shape;423;p7"/>
            <p:cNvSpPr/>
            <p:nvPr/>
          </p:nvSpPr>
          <p:spPr>
            <a:xfrm>
              <a:off x="7152648" y="3513110"/>
              <a:ext cx="68400" cy="134594"/>
            </a:xfrm>
            <a:custGeom>
              <a:rect b="b" l="l" r="r" t="t"/>
              <a:pathLst>
                <a:path extrusionOk="0" h="179789" w="91368">
                  <a:moveTo>
                    <a:pt x="72200" y="85344"/>
                  </a:moveTo>
                  <a:cubicBezTo>
                    <a:pt x="81974" y="131029"/>
                    <a:pt x="78283" y="170549"/>
                    <a:pt x="63956" y="173613"/>
                  </a:cubicBezTo>
                  <a:cubicBezTo>
                    <a:pt x="49630" y="176678"/>
                    <a:pt x="30093" y="142128"/>
                    <a:pt x="20320" y="96443"/>
                  </a:cubicBezTo>
                  <a:cubicBezTo>
                    <a:pt x="10547" y="50758"/>
                    <a:pt x="14238" y="11238"/>
                    <a:pt x="28564" y="8173"/>
                  </a:cubicBezTo>
                  <a:cubicBezTo>
                    <a:pt x="42890" y="5109"/>
                    <a:pt x="62427" y="39659"/>
                    <a:pt x="72200" y="8534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24" name="Google Shape;424;p7"/>
            <p:cNvSpPr/>
            <p:nvPr/>
          </p:nvSpPr>
          <p:spPr>
            <a:xfrm>
              <a:off x="6621224" y="3258443"/>
              <a:ext cx="542789" cy="511898"/>
            </a:xfrm>
            <a:custGeom>
              <a:rect b="b" l="l" r="r" t="t"/>
              <a:pathLst>
                <a:path extrusionOk="0" h="683788" w="725052">
                  <a:moveTo>
                    <a:pt x="680" y="680"/>
                  </a:moveTo>
                  <a:lnTo>
                    <a:pt x="612259" y="684469"/>
                  </a:lnTo>
                  <a:lnTo>
                    <a:pt x="725732" y="115627"/>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25" name="Google Shape;425;p7"/>
            <p:cNvSpPr/>
            <p:nvPr/>
          </p:nvSpPr>
          <p:spPr>
            <a:xfrm>
              <a:off x="6430807" y="3786227"/>
              <a:ext cx="648699" cy="187549"/>
            </a:xfrm>
            <a:custGeom>
              <a:rect b="b" l="l" r="r" t="t"/>
              <a:pathLst>
                <a:path extrusionOk="0" h="250526" w="866525">
                  <a:moveTo>
                    <a:pt x="229101" y="680"/>
                  </a:moveTo>
                  <a:lnTo>
                    <a:pt x="680" y="78785"/>
                  </a:lnTo>
                  <a:lnTo>
                    <a:pt x="191669" y="158069"/>
                  </a:lnTo>
                  <a:lnTo>
                    <a:pt x="685059" y="250911"/>
                  </a:lnTo>
                  <a:lnTo>
                    <a:pt x="866616" y="97059"/>
                  </a:lnTo>
                  <a:lnTo>
                    <a:pt x="741058" y="28680"/>
                  </a:lnTo>
                  <a:lnTo>
                    <a:pt x="575711" y="65522"/>
                  </a:lnTo>
                  <a:lnTo>
                    <a:pt x="346996" y="6575"/>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26" name="Google Shape;426;p7"/>
            <p:cNvSpPr/>
            <p:nvPr/>
          </p:nvSpPr>
          <p:spPr>
            <a:xfrm>
              <a:off x="6596953" y="4591364"/>
              <a:ext cx="410401" cy="114736"/>
            </a:xfrm>
            <a:custGeom>
              <a:rect b="b" l="l" r="r" t="t"/>
              <a:pathLst>
                <a:path extrusionOk="0" h="153263" w="548210">
                  <a:moveTo>
                    <a:pt x="521774" y="680"/>
                  </a:moveTo>
                  <a:lnTo>
                    <a:pt x="549185" y="33985"/>
                  </a:lnTo>
                  <a:lnTo>
                    <a:pt x="343754" y="54912"/>
                  </a:lnTo>
                  <a:lnTo>
                    <a:pt x="242364" y="155122"/>
                  </a:lnTo>
                  <a:lnTo>
                    <a:pt x="278027" y="89690"/>
                  </a:lnTo>
                  <a:lnTo>
                    <a:pt x="237648" y="68470"/>
                  </a:lnTo>
                  <a:lnTo>
                    <a:pt x="10406" y="100596"/>
                  </a:lnTo>
                  <a:lnTo>
                    <a:pt x="680" y="33985"/>
                  </a:lnTo>
                  <a:lnTo>
                    <a:pt x="76722" y="72596"/>
                  </a:lnTo>
                  <a:lnTo>
                    <a:pt x="428638" y="37227"/>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27" name="Google Shape;427;p7"/>
            <p:cNvSpPr/>
            <p:nvPr/>
          </p:nvSpPr>
          <p:spPr>
            <a:xfrm>
              <a:off x="6340121" y="4029820"/>
              <a:ext cx="72813" cy="503072"/>
            </a:xfrm>
            <a:custGeom>
              <a:rect b="b" l="l" r="r" t="t"/>
              <a:pathLst>
                <a:path extrusionOk="0" h="671999" w="97263">
                  <a:moveTo>
                    <a:pt x="680" y="680"/>
                  </a:moveTo>
                  <a:lnTo>
                    <a:pt x="99122" y="450154"/>
                  </a:lnTo>
                  <a:lnTo>
                    <a:pt x="93817" y="673564"/>
                  </a:lnTo>
                  <a:lnTo>
                    <a:pt x="80259" y="667669"/>
                  </a:lnTo>
                  <a:lnTo>
                    <a:pt x="54027" y="557438"/>
                  </a:lnTo>
                  <a:lnTo>
                    <a:pt x="57859" y="471964"/>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grpSp>
        <p:nvGrpSpPr>
          <p:cNvPr id="428" name="Google Shape;428;p7"/>
          <p:cNvGrpSpPr/>
          <p:nvPr/>
        </p:nvGrpSpPr>
        <p:grpSpPr>
          <a:xfrm>
            <a:off x="7272157" y="1203619"/>
            <a:ext cx="1335149" cy="1746583"/>
            <a:chOff x="7272157" y="1444251"/>
            <a:chExt cx="1335149" cy="1746583"/>
          </a:xfrm>
        </p:grpSpPr>
        <p:grpSp>
          <p:nvGrpSpPr>
            <p:cNvPr id="429" name="Google Shape;429;p7"/>
            <p:cNvGrpSpPr/>
            <p:nvPr/>
          </p:nvGrpSpPr>
          <p:grpSpPr>
            <a:xfrm rot="1259749">
              <a:off x="7391065" y="2128059"/>
              <a:ext cx="143475" cy="690323"/>
              <a:chOff x="4694783" y="853289"/>
              <a:chExt cx="158531" cy="762763"/>
            </a:xfrm>
          </p:grpSpPr>
          <p:sp>
            <p:nvSpPr>
              <p:cNvPr id="430" name="Google Shape;430;p7"/>
              <p:cNvSpPr/>
              <p:nvPr/>
            </p:nvSpPr>
            <p:spPr>
              <a:xfrm flipH="1">
                <a:off x="4695501" y="853289"/>
                <a:ext cx="157813" cy="762763"/>
              </a:xfrm>
              <a:custGeom>
                <a:rect b="b" l="l" r="r" t="t"/>
                <a:pathLst>
                  <a:path extrusionOk="0" h="1093311" w="226202">
                    <a:moveTo>
                      <a:pt x="921" y="596245"/>
                    </a:moveTo>
                    <a:lnTo>
                      <a:pt x="228152" y="1092519"/>
                    </a:lnTo>
                    <a:lnTo>
                      <a:pt x="94487" y="585277"/>
                    </a:lnTo>
                    <a:lnTo>
                      <a:pt x="27654" y="921"/>
                    </a:lnTo>
                    <a:close/>
                  </a:path>
                </a:pathLst>
              </a:custGeom>
              <a:solidFill>
                <a:srgbClr val="FFA5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31" name="Google Shape;431;p7"/>
              <p:cNvSpPr/>
              <p:nvPr/>
            </p:nvSpPr>
            <p:spPr>
              <a:xfrm flipH="1">
                <a:off x="4770103" y="853289"/>
                <a:ext cx="64560" cy="408879"/>
              </a:xfrm>
              <a:custGeom>
                <a:rect b="b" l="l" r="r" t="t"/>
                <a:pathLst>
                  <a:path extrusionOk="0" h="586069" w="92537">
                    <a:moveTo>
                      <a:pt x="921" y="921"/>
                    </a:moveTo>
                    <a:lnTo>
                      <a:pt x="91745" y="552718"/>
                    </a:lnTo>
                    <a:lnTo>
                      <a:pt x="67754" y="58527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32" name="Google Shape;432;p7"/>
              <p:cNvSpPr/>
              <p:nvPr/>
            </p:nvSpPr>
            <p:spPr>
              <a:xfrm flipH="1">
                <a:off x="4770103" y="853289"/>
                <a:ext cx="64560" cy="408879"/>
              </a:xfrm>
              <a:custGeom>
                <a:rect b="b" l="l" r="r" t="t"/>
                <a:pathLst>
                  <a:path extrusionOk="0" h="586069" w="92537">
                    <a:moveTo>
                      <a:pt x="921" y="921"/>
                    </a:moveTo>
                    <a:lnTo>
                      <a:pt x="91745" y="552718"/>
                    </a:lnTo>
                    <a:lnTo>
                      <a:pt x="67754" y="58527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33" name="Google Shape;433;p7"/>
              <p:cNvSpPr/>
              <p:nvPr/>
            </p:nvSpPr>
            <p:spPr>
              <a:xfrm flipH="1">
                <a:off x="4770103" y="853289"/>
                <a:ext cx="64560" cy="408879"/>
              </a:xfrm>
              <a:custGeom>
                <a:rect b="b" l="l" r="r" t="t"/>
                <a:pathLst>
                  <a:path extrusionOk="0" h="586069" w="92537">
                    <a:moveTo>
                      <a:pt x="921" y="921"/>
                    </a:moveTo>
                    <a:lnTo>
                      <a:pt x="91745" y="552718"/>
                    </a:lnTo>
                    <a:lnTo>
                      <a:pt x="67754" y="585277"/>
                    </a:lnTo>
                    <a:close/>
                  </a:path>
                </a:pathLst>
              </a:custGeom>
              <a:solidFill>
                <a:srgbClr val="B95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34" name="Google Shape;434;p7"/>
              <p:cNvSpPr/>
              <p:nvPr/>
            </p:nvSpPr>
            <p:spPr>
              <a:xfrm flipH="1">
                <a:off x="4694783" y="1238257"/>
                <a:ext cx="93253" cy="377795"/>
              </a:xfrm>
              <a:custGeom>
                <a:rect b="b" l="l" r="r" t="t"/>
                <a:pathLst>
                  <a:path extrusionOk="0" h="541514" w="133665">
                    <a:moveTo>
                      <a:pt x="134586" y="540722"/>
                    </a:moveTo>
                    <a:lnTo>
                      <a:pt x="24912" y="921"/>
                    </a:lnTo>
                    <a:lnTo>
                      <a:pt x="921" y="33481"/>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35" name="Google Shape;435;p7"/>
              <p:cNvSpPr/>
              <p:nvPr/>
            </p:nvSpPr>
            <p:spPr>
              <a:xfrm flipH="1">
                <a:off x="4694783" y="1238257"/>
                <a:ext cx="93253" cy="377795"/>
              </a:xfrm>
              <a:custGeom>
                <a:rect b="b" l="l" r="r" t="t"/>
                <a:pathLst>
                  <a:path extrusionOk="0" h="541514" w="133665">
                    <a:moveTo>
                      <a:pt x="134586" y="540722"/>
                    </a:moveTo>
                    <a:lnTo>
                      <a:pt x="24912" y="921"/>
                    </a:lnTo>
                    <a:lnTo>
                      <a:pt x="921" y="33481"/>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36" name="Google Shape;436;p7"/>
              <p:cNvSpPr/>
              <p:nvPr/>
            </p:nvSpPr>
            <p:spPr>
              <a:xfrm flipH="1">
                <a:off x="4694783" y="1238257"/>
                <a:ext cx="93253" cy="377795"/>
              </a:xfrm>
              <a:custGeom>
                <a:rect b="b" l="l" r="r" t="t"/>
                <a:pathLst>
                  <a:path extrusionOk="0" h="541514" w="133665">
                    <a:moveTo>
                      <a:pt x="134586" y="540722"/>
                    </a:moveTo>
                    <a:lnTo>
                      <a:pt x="24912" y="921"/>
                    </a:lnTo>
                    <a:lnTo>
                      <a:pt x="921" y="33481"/>
                    </a:lnTo>
                    <a:close/>
                  </a:path>
                </a:pathLst>
              </a:custGeom>
              <a:solidFill>
                <a:srgbClr val="B95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437" name="Google Shape;437;p7"/>
            <p:cNvSpPr/>
            <p:nvPr/>
          </p:nvSpPr>
          <p:spPr>
            <a:xfrm flipH="1">
              <a:off x="7781127" y="2091293"/>
              <a:ext cx="718454" cy="227222"/>
            </a:xfrm>
            <a:custGeom>
              <a:rect b="b" l="l" r="r" t="t"/>
              <a:pathLst>
                <a:path extrusionOk="0" h="359867" w="1137866">
                  <a:moveTo>
                    <a:pt x="921" y="76322"/>
                  </a:moveTo>
                  <a:lnTo>
                    <a:pt x="494454" y="921"/>
                  </a:lnTo>
                  <a:lnTo>
                    <a:pt x="1137417" y="359761"/>
                  </a:lnTo>
                  <a:lnTo>
                    <a:pt x="293271" y="199705"/>
                  </a:lnTo>
                  <a:close/>
                </a:path>
              </a:pathLst>
            </a:custGeom>
            <a:solidFill>
              <a:srgbClr val="FF82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38" name="Google Shape;438;p7"/>
            <p:cNvSpPr/>
            <p:nvPr/>
          </p:nvSpPr>
          <p:spPr>
            <a:xfrm flipH="1">
              <a:off x="7608006" y="2091293"/>
              <a:ext cx="579957" cy="227222"/>
            </a:xfrm>
            <a:custGeom>
              <a:rect b="b" l="l" r="r" t="t"/>
              <a:pathLst>
                <a:path extrusionOk="0" h="359867" w="918518">
                  <a:moveTo>
                    <a:pt x="919440" y="156178"/>
                  </a:moveTo>
                  <a:lnTo>
                    <a:pt x="704548" y="38622"/>
                  </a:lnTo>
                  <a:lnTo>
                    <a:pt x="596245" y="33481"/>
                  </a:lnTo>
                  <a:lnTo>
                    <a:pt x="403973" y="76322"/>
                  </a:lnTo>
                  <a:lnTo>
                    <a:pt x="138014" y="7776"/>
                  </a:lnTo>
                  <a:lnTo>
                    <a:pt x="921" y="921"/>
                  </a:lnTo>
                  <a:lnTo>
                    <a:pt x="643884" y="359761"/>
                  </a:lnTo>
                  <a:close/>
                </a:path>
              </a:pathLst>
            </a:custGeom>
            <a:solidFill>
              <a:srgbClr val="FF82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39" name="Google Shape;439;p7"/>
            <p:cNvSpPr/>
            <p:nvPr/>
          </p:nvSpPr>
          <p:spPr>
            <a:xfrm flipH="1">
              <a:off x="7635490" y="1573659"/>
              <a:ext cx="783375" cy="502054"/>
            </a:xfrm>
            <a:custGeom>
              <a:rect b="b" l="l" r="r" t="t"/>
              <a:pathLst>
                <a:path extrusionOk="0" h="795135" w="1240686">
                  <a:moveTo>
                    <a:pt x="921" y="585277"/>
                  </a:moveTo>
                  <a:lnTo>
                    <a:pt x="396775" y="921"/>
                  </a:lnTo>
                  <a:lnTo>
                    <a:pt x="1239894" y="134586"/>
                  </a:lnTo>
                  <a:lnTo>
                    <a:pt x="1107942" y="796057"/>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0" name="Google Shape;440;p7"/>
            <p:cNvSpPr/>
            <p:nvPr/>
          </p:nvSpPr>
          <p:spPr>
            <a:xfrm flipH="1">
              <a:off x="7520796" y="1658056"/>
              <a:ext cx="199089" cy="417657"/>
            </a:xfrm>
            <a:custGeom>
              <a:rect b="b" l="l" r="r" t="t"/>
              <a:pathLst>
                <a:path extrusionOk="0" h="661470" w="315312">
                  <a:moveTo>
                    <a:pt x="314520" y="616809"/>
                  </a:moveTo>
                  <a:lnTo>
                    <a:pt x="132873" y="921"/>
                  </a:lnTo>
                  <a:lnTo>
                    <a:pt x="921" y="66239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1" name="Google Shape;441;p7"/>
            <p:cNvSpPr/>
            <p:nvPr/>
          </p:nvSpPr>
          <p:spPr>
            <a:xfrm flipH="1">
              <a:off x="7636571" y="1546609"/>
              <a:ext cx="532348" cy="112529"/>
            </a:xfrm>
            <a:custGeom>
              <a:rect b="b" l="l" r="r" t="t"/>
              <a:pathLst>
                <a:path extrusionOk="0" h="178220" w="843118">
                  <a:moveTo>
                    <a:pt x="204846" y="921"/>
                  </a:moveTo>
                  <a:lnTo>
                    <a:pt x="921" y="43763"/>
                  </a:lnTo>
                  <a:lnTo>
                    <a:pt x="844039" y="177428"/>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2" name="Google Shape;442;p7"/>
            <p:cNvSpPr/>
            <p:nvPr/>
          </p:nvSpPr>
          <p:spPr>
            <a:xfrm flipH="1">
              <a:off x="7828736" y="1505709"/>
              <a:ext cx="47608" cy="99545"/>
            </a:xfrm>
            <a:custGeom>
              <a:rect b="b" l="l" r="r" t="t"/>
              <a:pathLst>
                <a:path extrusionOk="0" h="157656" w="75400">
                  <a:moveTo>
                    <a:pt x="921" y="921"/>
                  </a:moveTo>
                  <a:lnTo>
                    <a:pt x="74608" y="157892"/>
                  </a:lnTo>
                  <a:lnTo>
                    <a:pt x="37593" y="14761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3" name="Google Shape;443;p7"/>
            <p:cNvSpPr/>
            <p:nvPr/>
          </p:nvSpPr>
          <p:spPr>
            <a:xfrm flipH="1">
              <a:off x="7852540" y="1505709"/>
              <a:ext cx="23804" cy="93052"/>
            </a:xfrm>
            <a:custGeom>
              <a:rect b="b" l="l" r="r" t="t"/>
              <a:pathLst>
                <a:path extrusionOk="0" h="147374" w="37700">
                  <a:moveTo>
                    <a:pt x="9489" y="139727"/>
                  </a:moveTo>
                  <a:lnTo>
                    <a:pt x="921" y="921"/>
                  </a:lnTo>
                  <a:lnTo>
                    <a:pt x="37593" y="14761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4" name="Google Shape;444;p7"/>
            <p:cNvSpPr/>
            <p:nvPr/>
          </p:nvSpPr>
          <p:spPr>
            <a:xfrm flipH="1">
              <a:off x="8225833" y="1444251"/>
              <a:ext cx="129841" cy="244535"/>
            </a:xfrm>
            <a:custGeom>
              <a:rect b="b" l="l" r="r" t="t"/>
              <a:pathLst>
                <a:path extrusionOk="0" h="387286" w="205638">
                  <a:moveTo>
                    <a:pt x="184282" y="921"/>
                  </a:moveTo>
                  <a:lnTo>
                    <a:pt x="206560" y="273735"/>
                  </a:lnTo>
                  <a:lnTo>
                    <a:pt x="160976" y="308351"/>
                  </a:lnTo>
                  <a:lnTo>
                    <a:pt x="129445" y="350507"/>
                  </a:lnTo>
                  <a:lnTo>
                    <a:pt x="921" y="386836"/>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5" name="Google Shape;445;p7"/>
            <p:cNvSpPr/>
            <p:nvPr/>
          </p:nvSpPr>
          <p:spPr>
            <a:xfrm flipH="1">
              <a:off x="8216095" y="1444251"/>
              <a:ext cx="23804" cy="173122"/>
            </a:xfrm>
            <a:custGeom>
              <a:rect b="b" l="l" r="r" t="t"/>
              <a:pathLst>
                <a:path extrusionOk="0" h="274184" w="37700">
                  <a:moveTo>
                    <a:pt x="39650" y="261397"/>
                  </a:moveTo>
                  <a:lnTo>
                    <a:pt x="921" y="921"/>
                  </a:lnTo>
                  <a:lnTo>
                    <a:pt x="23199" y="273735"/>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6" name="Google Shape;446;p7"/>
            <p:cNvSpPr/>
            <p:nvPr/>
          </p:nvSpPr>
          <p:spPr>
            <a:xfrm flipH="1">
              <a:off x="8273441" y="1664981"/>
              <a:ext cx="82233" cy="47608"/>
            </a:xfrm>
            <a:custGeom>
              <a:rect b="b" l="l" r="r" t="t"/>
              <a:pathLst>
                <a:path extrusionOk="0" h="75400" w="130237">
                  <a:moveTo>
                    <a:pt x="921" y="37251"/>
                  </a:moveTo>
                  <a:lnTo>
                    <a:pt x="25941" y="76322"/>
                  </a:lnTo>
                  <a:lnTo>
                    <a:pt x="57472" y="70153"/>
                  </a:lnTo>
                  <a:lnTo>
                    <a:pt x="129445" y="92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7" name="Google Shape;447;p7"/>
            <p:cNvSpPr/>
            <p:nvPr/>
          </p:nvSpPr>
          <p:spPr>
            <a:xfrm flipH="1">
              <a:off x="8168487" y="1573659"/>
              <a:ext cx="307291" cy="341916"/>
            </a:xfrm>
            <a:custGeom>
              <a:rect b="b" l="l" r="r" t="t"/>
              <a:pathLst>
                <a:path extrusionOk="0" h="541514" w="486677">
                  <a:moveTo>
                    <a:pt x="486914" y="921"/>
                  </a:moveTo>
                  <a:lnTo>
                    <a:pt x="351192" y="103398"/>
                  </a:lnTo>
                  <a:lnTo>
                    <a:pt x="319661" y="145554"/>
                  </a:lnTo>
                  <a:lnTo>
                    <a:pt x="247687" y="214785"/>
                  </a:lnTo>
                  <a:lnTo>
                    <a:pt x="231922" y="217870"/>
                  </a:lnTo>
                  <a:lnTo>
                    <a:pt x="921" y="542093"/>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8" name="Google Shape;448;p7"/>
            <p:cNvSpPr/>
            <p:nvPr/>
          </p:nvSpPr>
          <p:spPr>
            <a:xfrm flipH="1">
              <a:off x="8168487" y="1573659"/>
              <a:ext cx="307291" cy="370048"/>
            </a:xfrm>
            <a:custGeom>
              <a:rect b="b" l="l" r="r" t="t"/>
              <a:pathLst>
                <a:path extrusionOk="0" h="586069" w="486677">
                  <a:moveTo>
                    <a:pt x="91059" y="585277"/>
                  </a:moveTo>
                  <a:lnTo>
                    <a:pt x="921" y="542093"/>
                  </a:lnTo>
                  <a:lnTo>
                    <a:pt x="486914" y="921"/>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49" name="Google Shape;449;p7"/>
            <p:cNvSpPr/>
            <p:nvPr/>
          </p:nvSpPr>
          <p:spPr>
            <a:xfrm flipH="1">
              <a:off x="7520796" y="1942625"/>
              <a:ext cx="898067" cy="196926"/>
            </a:xfrm>
            <a:custGeom>
              <a:rect b="b" l="l" r="r" t="t"/>
              <a:pathLst>
                <a:path extrusionOk="0" h="311885" w="1422333">
                  <a:moveTo>
                    <a:pt x="921" y="921"/>
                  </a:moveTo>
                  <a:lnTo>
                    <a:pt x="503707" y="243232"/>
                  </a:lnTo>
                  <a:lnTo>
                    <a:pt x="769667" y="311778"/>
                  </a:lnTo>
                  <a:lnTo>
                    <a:pt x="1421541" y="166117"/>
                  </a:lnTo>
                  <a:lnTo>
                    <a:pt x="1107942" y="211701"/>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0" name="Google Shape;450;p7"/>
            <p:cNvSpPr/>
            <p:nvPr/>
          </p:nvSpPr>
          <p:spPr>
            <a:xfrm flipH="1">
              <a:off x="7559099" y="2189324"/>
              <a:ext cx="222894" cy="307291"/>
            </a:xfrm>
            <a:custGeom>
              <a:rect b="b" l="l" r="r" t="t"/>
              <a:pathLst>
                <a:path extrusionOk="0" h="486677" w="353012">
                  <a:moveTo>
                    <a:pt x="352906" y="235349"/>
                  </a:moveTo>
                  <a:lnTo>
                    <a:pt x="276477" y="921"/>
                  </a:lnTo>
                  <a:lnTo>
                    <a:pt x="921" y="204503"/>
                  </a:lnTo>
                  <a:lnTo>
                    <a:pt x="61585" y="486571"/>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1" name="Google Shape;451;p7"/>
            <p:cNvSpPr/>
            <p:nvPr/>
          </p:nvSpPr>
          <p:spPr>
            <a:xfrm flipH="1">
              <a:off x="7559748" y="2337344"/>
              <a:ext cx="183942" cy="486905"/>
            </a:xfrm>
            <a:custGeom>
              <a:rect b="b" l="l" r="r" t="t"/>
              <a:pathLst>
                <a:path extrusionOk="0" h="771144" w="291321">
                  <a:moveTo>
                    <a:pt x="292242" y="921"/>
                  </a:moveTo>
                  <a:lnTo>
                    <a:pt x="921" y="252143"/>
                  </a:lnTo>
                  <a:lnTo>
                    <a:pt x="125332" y="772066"/>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2" name="Google Shape;452;p7"/>
            <p:cNvSpPr/>
            <p:nvPr/>
          </p:nvSpPr>
          <p:spPr>
            <a:xfrm flipH="1">
              <a:off x="7664270" y="2495966"/>
              <a:ext cx="569137" cy="389524"/>
            </a:xfrm>
            <a:custGeom>
              <a:rect b="b" l="l" r="r" t="t"/>
              <a:pathLst>
                <a:path extrusionOk="0" h="616915" w="901382">
                  <a:moveTo>
                    <a:pt x="900933" y="520844"/>
                  </a:moveTo>
                  <a:lnTo>
                    <a:pt x="921" y="616809"/>
                  </a:lnTo>
                  <a:lnTo>
                    <a:pt x="776521" y="921"/>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3" name="Google Shape;453;p7"/>
            <p:cNvSpPr/>
            <p:nvPr/>
          </p:nvSpPr>
          <p:spPr>
            <a:xfrm flipH="1">
              <a:off x="7664270" y="2824248"/>
              <a:ext cx="569137" cy="110366"/>
            </a:xfrm>
            <a:custGeom>
              <a:rect b="b" l="l" r="r" t="t"/>
              <a:pathLst>
                <a:path extrusionOk="0" h="174792" w="901382">
                  <a:moveTo>
                    <a:pt x="563000" y="133215"/>
                  </a:moveTo>
                  <a:lnTo>
                    <a:pt x="900933" y="921"/>
                  </a:lnTo>
                  <a:lnTo>
                    <a:pt x="921" y="96886"/>
                  </a:lnTo>
                  <a:lnTo>
                    <a:pt x="153779" y="174343"/>
                  </a:lnTo>
                  <a:lnTo>
                    <a:pt x="330971" y="164061"/>
                  </a:lnTo>
                  <a:lnTo>
                    <a:pt x="338511" y="168174"/>
                  </a:lnTo>
                  <a:lnTo>
                    <a:pt x="454011" y="154807"/>
                  </a:lnTo>
                  <a:lnTo>
                    <a:pt x="460181" y="149666"/>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4" name="Google Shape;454;p7"/>
            <p:cNvSpPr/>
            <p:nvPr/>
          </p:nvSpPr>
          <p:spPr>
            <a:xfrm flipH="1">
              <a:off x="7989306" y="2905399"/>
              <a:ext cx="203418" cy="49772"/>
            </a:xfrm>
            <a:custGeom>
              <a:rect b="b" l="l" r="r" t="t"/>
              <a:pathLst>
                <a:path extrusionOk="0" h="78828" w="322167">
                  <a:moveTo>
                    <a:pt x="921" y="921"/>
                  </a:moveTo>
                  <a:lnTo>
                    <a:pt x="12231" y="78378"/>
                  </a:lnTo>
                  <a:lnTo>
                    <a:pt x="323431" y="65697"/>
                  </a:lnTo>
                  <a:lnTo>
                    <a:pt x="266538" y="35537"/>
                  </a:lnTo>
                  <a:lnTo>
                    <a:pt x="89346" y="4581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5" name="Google Shape;455;p7"/>
            <p:cNvSpPr/>
            <p:nvPr/>
          </p:nvSpPr>
          <p:spPr>
            <a:xfrm flipH="1">
              <a:off x="7729191" y="2880945"/>
              <a:ext cx="214238" cy="58429"/>
            </a:xfrm>
            <a:custGeom>
              <a:rect b="b" l="l" r="r" t="t"/>
              <a:pathLst>
                <a:path extrusionOk="0" h="92537" w="339303">
                  <a:moveTo>
                    <a:pt x="921" y="59871"/>
                  </a:moveTo>
                  <a:lnTo>
                    <a:pt x="33138" y="92773"/>
                  </a:lnTo>
                  <a:lnTo>
                    <a:pt x="340910" y="37936"/>
                  </a:lnTo>
                  <a:lnTo>
                    <a:pt x="212043" y="921"/>
                  </a:lnTo>
                  <a:lnTo>
                    <a:pt x="103740" y="43420"/>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6" name="Google Shape;456;p7"/>
            <p:cNvSpPr/>
            <p:nvPr/>
          </p:nvSpPr>
          <p:spPr>
            <a:xfrm flipH="1">
              <a:off x="7988657" y="2946299"/>
              <a:ext cx="196925" cy="244535"/>
            </a:xfrm>
            <a:custGeom>
              <a:rect b="b" l="l" r="r" t="t"/>
              <a:pathLst>
                <a:path extrusionOk="0" h="387286" w="311885">
                  <a:moveTo>
                    <a:pt x="921" y="13602"/>
                  </a:moveTo>
                  <a:lnTo>
                    <a:pt x="102027" y="388207"/>
                  </a:lnTo>
                  <a:lnTo>
                    <a:pt x="312121" y="921"/>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7" name="Google Shape;457;p7"/>
            <p:cNvSpPr/>
            <p:nvPr/>
          </p:nvSpPr>
          <p:spPr>
            <a:xfrm flipH="1">
              <a:off x="7728325" y="2904317"/>
              <a:ext cx="361391" cy="283487"/>
            </a:xfrm>
            <a:custGeom>
              <a:rect b="b" l="l" r="r" t="t"/>
              <a:pathLst>
                <a:path extrusionOk="0" h="448977" w="572360">
                  <a:moveTo>
                    <a:pt x="264824" y="55758"/>
                  </a:moveTo>
                  <a:lnTo>
                    <a:pt x="921" y="448185"/>
                  </a:lnTo>
                  <a:lnTo>
                    <a:pt x="572596" y="921"/>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8" name="Google Shape;458;p7"/>
            <p:cNvSpPr/>
            <p:nvPr/>
          </p:nvSpPr>
          <p:spPr>
            <a:xfrm flipH="1">
              <a:off x="7923087" y="2918167"/>
              <a:ext cx="166630" cy="268339"/>
            </a:xfrm>
            <a:custGeom>
              <a:rect b="b" l="l" r="r" t="t"/>
              <a:pathLst>
                <a:path extrusionOk="0" h="424986" w="263902">
                  <a:moveTo>
                    <a:pt x="110938" y="19429"/>
                  </a:moveTo>
                  <a:lnTo>
                    <a:pt x="226438" y="6062"/>
                  </a:lnTo>
                  <a:lnTo>
                    <a:pt x="232607" y="921"/>
                  </a:lnTo>
                  <a:lnTo>
                    <a:pt x="264824" y="33823"/>
                  </a:lnTo>
                  <a:lnTo>
                    <a:pt x="921" y="426250"/>
                  </a:lnTo>
                  <a:lnTo>
                    <a:pt x="14288" y="314520"/>
                  </a:lnTo>
                  <a:lnTo>
                    <a:pt x="160291" y="4547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59" name="Google Shape;459;p7"/>
            <p:cNvSpPr/>
            <p:nvPr/>
          </p:nvSpPr>
          <p:spPr>
            <a:xfrm flipH="1">
              <a:off x="8083183" y="1754612"/>
              <a:ext cx="129841" cy="125513"/>
            </a:xfrm>
            <a:custGeom>
              <a:rect b="b" l="l" r="r" t="t"/>
              <a:pathLst>
                <a:path extrusionOk="0" h="198783" w="205638">
                  <a:moveTo>
                    <a:pt x="205467" y="100934"/>
                  </a:moveTo>
                  <a:cubicBezTo>
                    <a:pt x="205467" y="155259"/>
                    <a:pt x="160047" y="199298"/>
                    <a:pt x="104019" y="199298"/>
                  </a:cubicBezTo>
                  <a:cubicBezTo>
                    <a:pt x="47990" y="199298"/>
                    <a:pt x="2570" y="155259"/>
                    <a:pt x="2570" y="100934"/>
                  </a:cubicBezTo>
                  <a:cubicBezTo>
                    <a:pt x="2570" y="46609"/>
                    <a:pt x="47990" y="2571"/>
                    <a:pt x="104019" y="2571"/>
                  </a:cubicBezTo>
                  <a:cubicBezTo>
                    <a:pt x="160047" y="2571"/>
                    <a:pt x="205467" y="46609"/>
                    <a:pt x="205467" y="1009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0" name="Google Shape;460;p7"/>
            <p:cNvSpPr/>
            <p:nvPr/>
          </p:nvSpPr>
          <p:spPr>
            <a:xfrm flipH="1">
              <a:off x="7580550" y="1823511"/>
              <a:ext cx="67084" cy="132006"/>
            </a:xfrm>
            <a:custGeom>
              <a:rect b="b" l="l" r="r" t="t"/>
              <a:pathLst>
                <a:path extrusionOk="0" h="209065" w="106246">
                  <a:moveTo>
                    <a:pt x="83957" y="99241"/>
                  </a:moveTo>
                  <a:cubicBezTo>
                    <a:pt x="95322" y="152366"/>
                    <a:pt x="91030" y="198320"/>
                    <a:pt x="74371" y="201884"/>
                  </a:cubicBezTo>
                  <a:cubicBezTo>
                    <a:pt x="57712" y="205448"/>
                    <a:pt x="34994" y="165272"/>
                    <a:pt x="23629" y="112147"/>
                  </a:cubicBezTo>
                  <a:cubicBezTo>
                    <a:pt x="12264" y="59023"/>
                    <a:pt x="16556" y="13068"/>
                    <a:pt x="33215" y="9504"/>
                  </a:cubicBezTo>
                  <a:cubicBezTo>
                    <a:pt x="49875" y="5941"/>
                    <a:pt x="72593" y="46117"/>
                    <a:pt x="83957" y="992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1" name="Google Shape;461;p7"/>
            <p:cNvSpPr/>
            <p:nvPr/>
          </p:nvSpPr>
          <p:spPr>
            <a:xfrm flipH="1">
              <a:off x="7636571" y="1573659"/>
              <a:ext cx="532348" cy="502054"/>
            </a:xfrm>
            <a:custGeom>
              <a:rect b="b" l="l" r="r" t="t"/>
              <a:pathLst>
                <a:path extrusionOk="0" h="795135" w="843118">
                  <a:moveTo>
                    <a:pt x="921" y="921"/>
                  </a:moveTo>
                  <a:lnTo>
                    <a:pt x="712088" y="796057"/>
                  </a:lnTo>
                  <a:lnTo>
                    <a:pt x="844039" y="134586"/>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2" name="Google Shape;462;p7"/>
            <p:cNvSpPr/>
            <p:nvPr/>
          </p:nvSpPr>
          <p:spPr>
            <a:xfrm flipH="1">
              <a:off x="7790216" y="2880945"/>
              <a:ext cx="402507" cy="112529"/>
            </a:xfrm>
            <a:custGeom>
              <a:rect b="b" l="l" r="r" t="t"/>
              <a:pathLst>
                <a:path extrusionOk="0" h="178220" w="637479">
                  <a:moveTo>
                    <a:pt x="606869" y="921"/>
                  </a:moveTo>
                  <a:lnTo>
                    <a:pt x="638743" y="39650"/>
                  </a:lnTo>
                  <a:lnTo>
                    <a:pt x="399860" y="63984"/>
                  </a:lnTo>
                  <a:lnTo>
                    <a:pt x="281961" y="180512"/>
                  </a:lnTo>
                  <a:lnTo>
                    <a:pt x="323431" y="104426"/>
                  </a:lnTo>
                  <a:lnTo>
                    <a:pt x="276477" y="79749"/>
                  </a:lnTo>
                  <a:lnTo>
                    <a:pt x="12231" y="117107"/>
                  </a:lnTo>
                  <a:lnTo>
                    <a:pt x="921" y="39650"/>
                  </a:lnTo>
                  <a:lnTo>
                    <a:pt x="89346" y="84547"/>
                  </a:lnTo>
                  <a:lnTo>
                    <a:pt x="498567" y="43420"/>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3" name="Google Shape;463;p7"/>
            <p:cNvSpPr/>
            <p:nvPr/>
          </p:nvSpPr>
          <p:spPr>
            <a:xfrm flipH="1">
              <a:off x="7635490" y="1573659"/>
              <a:ext cx="783375" cy="502054"/>
            </a:xfrm>
            <a:custGeom>
              <a:rect b="b" l="l" r="r" t="t"/>
              <a:pathLst>
                <a:path extrusionOk="0" h="795135" w="1240686">
                  <a:moveTo>
                    <a:pt x="921" y="585277"/>
                  </a:moveTo>
                  <a:lnTo>
                    <a:pt x="396775" y="921"/>
                  </a:lnTo>
                  <a:lnTo>
                    <a:pt x="1239894" y="134586"/>
                  </a:lnTo>
                  <a:lnTo>
                    <a:pt x="1107942" y="796057"/>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4" name="Google Shape;464;p7"/>
            <p:cNvSpPr/>
            <p:nvPr/>
          </p:nvSpPr>
          <p:spPr>
            <a:xfrm flipH="1">
              <a:off x="7520796" y="1658056"/>
              <a:ext cx="199089" cy="417657"/>
            </a:xfrm>
            <a:custGeom>
              <a:rect b="b" l="l" r="r" t="t"/>
              <a:pathLst>
                <a:path extrusionOk="0" h="661470" w="315312">
                  <a:moveTo>
                    <a:pt x="314520" y="616809"/>
                  </a:moveTo>
                  <a:lnTo>
                    <a:pt x="132873" y="921"/>
                  </a:lnTo>
                  <a:lnTo>
                    <a:pt x="921" y="66239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5" name="Google Shape;465;p7"/>
            <p:cNvSpPr/>
            <p:nvPr/>
          </p:nvSpPr>
          <p:spPr>
            <a:xfrm flipH="1">
              <a:off x="7636571" y="1546609"/>
              <a:ext cx="532348" cy="112529"/>
            </a:xfrm>
            <a:custGeom>
              <a:rect b="b" l="l" r="r" t="t"/>
              <a:pathLst>
                <a:path extrusionOk="0" h="178220" w="843118">
                  <a:moveTo>
                    <a:pt x="204846" y="921"/>
                  </a:moveTo>
                  <a:lnTo>
                    <a:pt x="921" y="43763"/>
                  </a:lnTo>
                  <a:lnTo>
                    <a:pt x="844039" y="177428"/>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6" name="Google Shape;466;p7"/>
            <p:cNvSpPr/>
            <p:nvPr/>
          </p:nvSpPr>
          <p:spPr>
            <a:xfrm flipH="1">
              <a:off x="7828736" y="1505709"/>
              <a:ext cx="47608" cy="99545"/>
            </a:xfrm>
            <a:custGeom>
              <a:rect b="b" l="l" r="r" t="t"/>
              <a:pathLst>
                <a:path extrusionOk="0" h="157656" w="75400">
                  <a:moveTo>
                    <a:pt x="921" y="921"/>
                  </a:moveTo>
                  <a:lnTo>
                    <a:pt x="74608" y="157892"/>
                  </a:lnTo>
                  <a:lnTo>
                    <a:pt x="37593" y="14761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7" name="Google Shape;467;p7"/>
            <p:cNvSpPr/>
            <p:nvPr/>
          </p:nvSpPr>
          <p:spPr>
            <a:xfrm flipH="1">
              <a:off x="7852540" y="1505709"/>
              <a:ext cx="23804" cy="93052"/>
            </a:xfrm>
            <a:custGeom>
              <a:rect b="b" l="l" r="r" t="t"/>
              <a:pathLst>
                <a:path extrusionOk="0" h="147374" w="37700">
                  <a:moveTo>
                    <a:pt x="9489" y="139727"/>
                  </a:moveTo>
                  <a:lnTo>
                    <a:pt x="921" y="921"/>
                  </a:lnTo>
                  <a:lnTo>
                    <a:pt x="37593" y="14761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8" name="Google Shape;468;p7"/>
            <p:cNvSpPr/>
            <p:nvPr/>
          </p:nvSpPr>
          <p:spPr>
            <a:xfrm flipH="1">
              <a:off x="8225833" y="1444251"/>
              <a:ext cx="129841" cy="244535"/>
            </a:xfrm>
            <a:custGeom>
              <a:rect b="b" l="l" r="r" t="t"/>
              <a:pathLst>
                <a:path extrusionOk="0" h="387286" w="205638">
                  <a:moveTo>
                    <a:pt x="184282" y="921"/>
                  </a:moveTo>
                  <a:lnTo>
                    <a:pt x="206560" y="273735"/>
                  </a:lnTo>
                  <a:lnTo>
                    <a:pt x="160976" y="308351"/>
                  </a:lnTo>
                  <a:lnTo>
                    <a:pt x="129445" y="350507"/>
                  </a:lnTo>
                  <a:lnTo>
                    <a:pt x="921" y="386836"/>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69" name="Google Shape;469;p7"/>
            <p:cNvSpPr/>
            <p:nvPr/>
          </p:nvSpPr>
          <p:spPr>
            <a:xfrm flipH="1">
              <a:off x="8216095" y="1444251"/>
              <a:ext cx="23804" cy="173122"/>
            </a:xfrm>
            <a:custGeom>
              <a:rect b="b" l="l" r="r" t="t"/>
              <a:pathLst>
                <a:path extrusionOk="0" h="274184" w="37700">
                  <a:moveTo>
                    <a:pt x="39650" y="261397"/>
                  </a:moveTo>
                  <a:lnTo>
                    <a:pt x="921" y="921"/>
                  </a:lnTo>
                  <a:lnTo>
                    <a:pt x="23199" y="273735"/>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0" name="Google Shape;470;p7"/>
            <p:cNvSpPr/>
            <p:nvPr/>
          </p:nvSpPr>
          <p:spPr>
            <a:xfrm flipH="1">
              <a:off x="8273441" y="1664981"/>
              <a:ext cx="82233" cy="47608"/>
            </a:xfrm>
            <a:custGeom>
              <a:rect b="b" l="l" r="r" t="t"/>
              <a:pathLst>
                <a:path extrusionOk="0" h="75400" w="130237">
                  <a:moveTo>
                    <a:pt x="921" y="37251"/>
                  </a:moveTo>
                  <a:lnTo>
                    <a:pt x="25941" y="76322"/>
                  </a:lnTo>
                  <a:lnTo>
                    <a:pt x="57472" y="70153"/>
                  </a:lnTo>
                  <a:lnTo>
                    <a:pt x="129445" y="92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1" name="Google Shape;471;p7"/>
            <p:cNvSpPr/>
            <p:nvPr/>
          </p:nvSpPr>
          <p:spPr>
            <a:xfrm flipH="1">
              <a:off x="8168487" y="1573659"/>
              <a:ext cx="307291" cy="341916"/>
            </a:xfrm>
            <a:custGeom>
              <a:rect b="b" l="l" r="r" t="t"/>
              <a:pathLst>
                <a:path extrusionOk="0" h="541514" w="486677">
                  <a:moveTo>
                    <a:pt x="486914" y="921"/>
                  </a:moveTo>
                  <a:lnTo>
                    <a:pt x="351192" y="103398"/>
                  </a:lnTo>
                  <a:lnTo>
                    <a:pt x="319661" y="145554"/>
                  </a:lnTo>
                  <a:lnTo>
                    <a:pt x="247687" y="214785"/>
                  </a:lnTo>
                  <a:lnTo>
                    <a:pt x="231922" y="217870"/>
                  </a:lnTo>
                  <a:lnTo>
                    <a:pt x="921" y="542093"/>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2" name="Google Shape;472;p7"/>
            <p:cNvSpPr/>
            <p:nvPr/>
          </p:nvSpPr>
          <p:spPr>
            <a:xfrm flipH="1">
              <a:off x="8168487" y="1573659"/>
              <a:ext cx="307291" cy="370048"/>
            </a:xfrm>
            <a:custGeom>
              <a:rect b="b" l="l" r="r" t="t"/>
              <a:pathLst>
                <a:path extrusionOk="0" h="586069" w="486677">
                  <a:moveTo>
                    <a:pt x="91059" y="585277"/>
                  </a:moveTo>
                  <a:lnTo>
                    <a:pt x="921" y="542093"/>
                  </a:lnTo>
                  <a:lnTo>
                    <a:pt x="486914" y="921"/>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3" name="Google Shape;473;p7"/>
            <p:cNvSpPr/>
            <p:nvPr/>
          </p:nvSpPr>
          <p:spPr>
            <a:xfrm flipH="1">
              <a:off x="7520796" y="1942625"/>
              <a:ext cx="898067" cy="196926"/>
            </a:xfrm>
            <a:custGeom>
              <a:rect b="b" l="l" r="r" t="t"/>
              <a:pathLst>
                <a:path extrusionOk="0" h="311885" w="1422333">
                  <a:moveTo>
                    <a:pt x="921" y="921"/>
                  </a:moveTo>
                  <a:lnTo>
                    <a:pt x="503707" y="243232"/>
                  </a:lnTo>
                  <a:lnTo>
                    <a:pt x="769667" y="311778"/>
                  </a:lnTo>
                  <a:lnTo>
                    <a:pt x="1421541" y="166117"/>
                  </a:lnTo>
                  <a:lnTo>
                    <a:pt x="1107942" y="211701"/>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4" name="Google Shape;474;p7"/>
            <p:cNvSpPr/>
            <p:nvPr/>
          </p:nvSpPr>
          <p:spPr>
            <a:xfrm flipH="1">
              <a:off x="7559099" y="2189324"/>
              <a:ext cx="222894" cy="307291"/>
            </a:xfrm>
            <a:custGeom>
              <a:rect b="b" l="l" r="r" t="t"/>
              <a:pathLst>
                <a:path extrusionOk="0" h="486677" w="353012">
                  <a:moveTo>
                    <a:pt x="352906" y="235349"/>
                  </a:moveTo>
                  <a:lnTo>
                    <a:pt x="276477" y="921"/>
                  </a:lnTo>
                  <a:lnTo>
                    <a:pt x="921" y="204503"/>
                  </a:lnTo>
                  <a:lnTo>
                    <a:pt x="61585" y="486571"/>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5" name="Google Shape;475;p7"/>
            <p:cNvSpPr/>
            <p:nvPr/>
          </p:nvSpPr>
          <p:spPr>
            <a:xfrm flipH="1">
              <a:off x="7559748" y="2337344"/>
              <a:ext cx="183942" cy="486905"/>
            </a:xfrm>
            <a:custGeom>
              <a:rect b="b" l="l" r="r" t="t"/>
              <a:pathLst>
                <a:path extrusionOk="0" h="771144" w="291321">
                  <a:moveTo>
                    <a:pt x="292242" y="921"/>
                  </a:moveTo>
                  <a:lnTo>
                    <a:pt x="921" y="252143"/>
                  </a:lnTo>
                  <a:lnTo>
                    <a:pt x="125332" y="772066"/>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6" name="Google Shape;476;p7"/>
            <p:cNvSpPr/>
            <p:nvPr/>
          </p:nvSpPr>
          <p:spPr>
            <a:xfrm flipH="1">
              <a:off x="7664270" y="2495966"/>
              <a:ext cx="569137" cy="389524"/>
            </a:xfrm>
            <a:custGeom>
              <a:rect b="b" l="l" r="r" t="t"/>
              <a:pathLst>
                <a:path extrusionOk="0" h="616915" w="901382">
                  <a:moveTo>
                    <a:pt x="900933" y="520844"/>
                  </a:moveTo>
                  <a:lnTo>
                    <a:pt x="921" y="616809"/>
                  </a:lnTo>
                  <a:lnTo>
                    <a:pt x="776521" y="921"/>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7" name="Google Shape;477;p7"/>
            <p:cNvSpPr/>
            <p:nvPr/>
          </p:nvSpPr>
          <p:spPr>
            <a:xfrm flipH="1">
              <a:off x="7664270" y="2824248"/>
              <a:ext cx="569137" cy="110366"/>
            </a:xfrm>
            <a:custGeom>
              <a:rect b="b" l="l" r="r" t="t"/>
              <a:pathLst>
                <a:path extrusionOk="0" h="174792" w="901382">
                  <a:moveTo>
                    <a:pt x="563000" y="133215"/>
                  </a:moveTo>
                  <a:lnTo>
                    <a:pt x="900933" y="921"/>
                  </a:lnTo>
                  <a:lnTo>
                    <a:pt x="921" y="96886"/>
                  </a:lnTo>
                  <a:lnTo>
                    <a:pt x="153779" y="174343"/>
                  </a:lnTo>
                  <a:lnTo>
                    <a:pt x="330971" y="164061"/>
                  </a:lnTo>
                  <a:lnTo>
                    <a:pt x="338511" y="168174"/>
                  </a:lnTo>
                  <a:lnTo>
                    <a:pt x="454011" y="154807"/>
                  </a:lnTo>
                  <a:lnTo>
                    <a:pt x="460181" y="149666"/>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8" name="Google Shape;478;p7"/>
            <p:cNvSpPr/>
            <p:nvPr/>
          </p:nvSpPr>
          <p:spPr>
            <a:xfrm flipH="1">
              <a:off x="7989306" y="2905399"/>
              <a:ext cx="203418" cy="49772"/>
            </a:xfrm>
            <a:custGeom>
              <a:rect b="b" l="l" r="r" t="t"/>
              <a:pathLst>
                <a:path extrusionOk="0" h="78828" w="322167">
                  <a:moveTo>
                    <a:pt x="921" y="921"/>
                  </a:moveTo>
                  <a:lnTo>
                    <a:pt x="12231" y="78378"/>
                  </a:lnTo>
                  <a:lnTo>
                    <a:pt x="323431" y="65697"/>
                  </a:lnTo>
                  <a:lnTo>
                    <a:pt x="266538" y="35537"/>
                  </a:lnTo>
                  <a:lnTo>
                    <a:pt x="89346" y="4581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79" name="Google Shape;479;p7"/>
            <p:cNvSpPr/>
            <p:nvPr/>
          </p:nvSpPr>
          <p:spPr>
            <a:xfrm flipH="1">
              <a:off x="7729191" y="2880945"/>
              <a:ext cx="214238" cy="58429"/>
            </a:xfrm>
            <a:custGeom>
              <a:rect b="b" l="l" r="r" t="t"/>
              <a:pathLst>
                <a:path extrusionOk="0" h="92537" w="339303">
                  <a:moveTo>
                    <a:pt x="921" y="59871"/>
                  </a:moveTo>
                  <a:lnTo>
                    <a:pt x="33138" y="92773"/>
                  </a:lnTo>
                  <a:lnTo>
                    <a:pt x="340910" y="37936"/>
                  </a:lnTo>
                  <a:lnTo>
                    <a:pt x="212043" y="921"/>
                  </a:lnTo>
                  <a:lnTo>
                    <a:pt x="103740" y="43420"/>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0" name="Google Shape;480;p7"/>
            <p:cNvSpPr/>
            <p:nvPr/>
          </p:nvSpPr>
          <p:spPr>
            <a:xfrm flipH="1">
              <a:off x="7988657" y="2946299"/>
              <a:ext cx="196925" cy="244535"/>
            </a:xfrm>
            <a:custGeom>
              <a:rect b="b" l="l" r="r" t="t"/>
              <a:pathLst>
                <a:path extrusionOk="0" h="387286" w="311885">
                  <a:moveTo>
                    <a:pt x="921" y="13602"/>
                  </a:moveTo>
                  <a:lnTo>
                    <a:pt x="102027" y="388207"/>
                  </a:lnTo>
                  <a:lnTo>
                    <a:pt x="312121" y="921"/>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1" name="Google Shape;481;p7"/>
            <p:cNvSpPr/>
            <p:nvPr/>
          </p:nvSpPr>
          <p:spPr>
            <a:xfrm flipH="1">
              <a:off x="7728325" y="2904317"/>
              <a:ext cx="361391" cy="283487"/>
            </a:xfrm>
            <a:custGeom>
              <a:rect b="b" l="l" r="r" t="t"/>
              <a:pathLst>
                <a:path extrusionOk="0" h="448977" w="572360">
                  <a:moveTo>
                    <a:pt x="264824" y="55758"/>
                  </a:moveTo>
                  <a:lnTo>
                    <a:pt x="921" y="448185"/>
                  </a:lnTo>
                  <a:lnTo>
                    <a:pt x="572596" y="921"/>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2" name="Google Shape;482;p7"/>
            <p:cNvSpPr/>
            <p:nvPr/>
          </p:nvSpPr>
          <p:spPr>
            <a:xfrm flipH="1">
              <a:off x="7923087" y="2918167"/>
              <a:ext cx="166630" cy="268339"/>
            </a:xfrm>
            <a:custGeom>
              <a:rect b="b" l="l" r="r" t="t"/>
              <a:pathLst>
                <a:path extrusionOk="0" h="424986" w="263902">
                  <a:moveTo>
                    <a:pt x="110938" y="19429"/>
                  </a:moveTo>
                  <a:lnTo>
                    <a:pt x="226438" y="6062"/>
                  </a:lnTo>
                  <a:lnTo>
                    <a:pt x="232607" y="921"/>
                  </a:lnTo>
                  <a:lnTo>
                    <a:pt x="264824" y="33823"/>
                  </a:lnTo>
                  <a:lnTo>
                    <a:pt x="921" y="426250"/>
                  </a:lnTo>
                  <a:lnTo>
                    <a:pt x="14288" y="314520"/>
                  </a:lnTo>
                  <a:lnTo>
                    <a:pt x="160291" y="4547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3" name="Google Shape;483;p7"/>
            <p:cNvSpPr/>
            <p:nvPr/>
          </p:nvSpPr>
          <p:spPr>
            <a:xfrm flipH="1">
              <a:off x="8083183" y="1754612"/>
              <a:ext cx="129841" cy="125513"/>
            </a:xfrm>
            <a:custGeom>
              <a:rect b="b" l="l" r="r" t="t"/>
              <a:pathLst>
                <a:path extrusionOk="0" h="198783" w="205638">
                  <a:moveTo>
                    <a:pt x="205467" y="100934"/>
                  </a:moveTo>
                  <a:cubicBezTo>
                    <a:pt x="205467" y="155259"/>
                    <a:pt x="160047" y="199298"/>
                    <a:pt x="104019" y="199298"/>
                  </a:cubicBezTo>
                  <a:cubicBezTo>
                    <a:pt x="47990" y="199298"/>
                    <a:pt x="2570" y="155259"/>
                    <a:pt x="2570" y="100934"/>
                  </a:cubicBezTo>
                  <a:cubicBezTo>
                    <a:pt x="2570" y="46609"/>
                    <a:pt x="47990" y="2571"/>
                    <a:pt x="104019" y="2571"/>
                  </a:cubicBezTo>
                  <a:cubicBezTo>
                    <a:pt x="160047" y="2571"/>
                    <a:pt x="205467" y="46609"/>
                    <a:pt x="205467" y="1009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4" name="Google Shape;484;p7"/>
            <p:cNvSpPr/>
            <p:nvPr/>
          </p:nvSpPr>
          <p:spPr>
            <a:xfrm flipH="1">
              <a:off x="7580550" y="1823511"/>
              <a:ext cx="67084" cy="132006"/>
            </a:xfrm>
            <a:custGeom>
              <a:rect b="b" l="l" r="r" t="t"/>
              <a:pathLst>
                <a:path extrusionOk="0" h="209065" w="106246">
                  <a:moveTo>
                    <a:pt x="83957" y="99241"/>
                  </a:moveTo>
                  <a:cubicBezTo>
                    <a:pt x="95322" y="152366"/>
                    <a:pt x="91030" y="198320"/>
                    <a:pt x="74371" y="201884"/>
                  </a:cubicBezTo>
                  <a:cubicBezTo>
                    <a:pt x="57712" y="205448"/>
                    <a:pt x="34994" y="165272"/>
                    <a:pt x="23629" y="112147"/>
                  </a:cubicBezTo>
                  <a:cubicBezTo>
                    <a:pt x="12264" y="59023"/>
                    <a:pt x="16556" y="13068"/>
                    <a:pt x="33215" y="9504"/>
                  </a:cubicBezTo>
                  <a:cubicBezTo>
                    <a:pt x="49875" y="5941"/>
                    <a:pt x="72593" y="46117"/>
                    <a:pt x="83957" y="992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5" name="Google Shape;485;p7"/>
            <p:cNvSpPr/>
            <p:nvPr/>
          </p:nvSpPr>
          <p:spPr>
            <a:xfrm flipH="1">
              <a:off x="7636571" y="1573659"/>
              <a:ext cx="532348" cy="502054"/>
            </a:xfrm>
            <a:custGeom>
              <a:rect b="b" l="l" r="r" t="t"/>
              <a:pathLst>
                <a:path extrusionOk="0" h="795135" w="843118">
                  <a:moveTo>
                    <a:pt x="921" y="921"/>
                  </a:moveTo>
                  <a:lnTo>
                    <a:pt x="712088" y="796057"/>
                  </a:lnTo>
                  <a:lnTo>
                    <a:pt x="844039" y="134586"/>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6" name="Google Shape;486;p7"/>
            <p:cNvSpPr/>
            <p:nvPr/>
          </p:nvSpPr>
          <p:spPr>
            <a:xfrm flipH="1">
              <a:off x="7790216" y="2880945"/>
              <a:ext cx="402507" cy="112529"/>
            </a:xfrm>
            <a:custGeom>
              <a:rect b="b" l="l" r="r" t="t"/>
              <a:pathLst>
                <a:path extrusionOk="0" h="178220" w="637479">
                  <a:moveTo>
                    <a:pt x="606869" y="921"/>
                  </a:moveTo>
                  <a:lnTo>
                    <a:pt x="638743" y="39650"/>
                  </a:lnTo>
                  <a:lnTo>
                    <a:pt x="399860" y="63984"/>
                  </a:lnTo>
                  <a:lnTo>
                    <a:pt x="281961" y="180512"/>
                  </a:lnTo>
                  <a:lnTo>
                    <a:pt x="323431" y="104426"/>
                  </a:lnTo>
                  <a:lnTo>
                    <a:pt x="276477" y="79749"/>
                  </a:lnTo>
                  <a:lnTo>
                    <a:pt x="12231" y="117107"/>
                  </a:lnTo>
                  <a:lnTo>
                    <a:pt x="921" y="39650"/>
                  </a:lnTo>
                  <a:lnTo>
                    <a:pt x="89346" y="84547"/>
                  </a:lnTo>
                  <a:lnTo>
                    <a:pt x="498567" y="43420"/>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7" name="Google Shape;487;p7"/>
            <p:cNvSpPr/>
            <p:nvPr/>
          </p:nvSpPr>
          <p:spPr>
            <a:xfrm flipH="1">
              <a:off x="7635490" y="1573659"/>
              <a:ext cx="783375" cy="502054"/>
            </a:xfrm>
            <a:custGeom>
              <a:rect b="b" l="l" r="r" t="t"/>
              <a:pathLst>
                <a:path extrusionOk="0" h="795135" w="1240686">
                  <a:moveTo>
                    <a:pt x="921" y="585277"/>
                  </a:moveTo>
                  <a:lnTo>
                    <a:pt x="396775" y="921"/>
                  </a:lnTo>
                  <a:lnTo>
                    <a:pt x="1239894" y="134586"/>
                  </a:lnTo>
                  <a:lnTo>
                    <a:pt x="1107942" y="796057"/>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8" name="Google Shape;488;p7"/>
            <p:cNvSpPr/>
            <p:nvPr/>
          </p:nvSpPr>
          <p:spPr>
            <a:xfrm flipH="1">
              <a:off x="7520796" y="1658056"/>
              <a:ext cx="199089" cy="417657"/>
            </a:xfrm>
            <a:custGeom>
              <a:rect b="b" l="l" r="r" t="t"/>
              <a:pathLst>
                <a:path extrusionOk="0" h="661470" w="315312">
                  <a:moveTo>
                    <a:pt x="314520" y="616809"/>
                  </a:moveTo>
                  <a:lnTo>
                    <a:pt x="132873" y="921"/>
                  </a:lnTo>
                  <a:lnTo>
                    <a:pt x="921" y="66239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89" name="Google Shape;489;p7"/>
            <p:cNvSpPr/>
            <p:nvPr/>
          </p:nvSpPr>
          <p:spPr>
            <a:xfrm flipH="1">
              <a:off x="7636571" y="1546609"/>
              <a:ext cx="532348" cy="112529"/>
            </a:xfrm>
            <a:custGeom>
              <a:rect b="b" l="l" r="r" t="t"/>
              <a:pathLst>
                <a:path extrusionOk="0" h="178220" w="843118">
                  <a:moveTo>
                    <a:pt x="204846" y="921"/>
                  </a:moveTo>
                  <a:lnTo>
                    <a:pt x="921" y="43763"/>
                  </a:lnTo>
                  <a:lnTo>
                    <a:pt x="844039" y="177428"/>
                  </a:lnTo>
                  <a:close/>
                </a:path>
              </a:pathLst>
            </a:custGeom>
            <a:solidFill>
              <a:srgbClr val="FFBE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0" name="Google Shape;490;p7"/>
            <p:cNvSpPr/>
            <p:nvPr/>
          </p:nvSpPr>
          <p:spPr>
            <a:xfrm flipH="1">
              <a:off x="7828736" y="1505709"/>
              <a:ext cx="47608" cy="99545"/>
            </a:xfrm>
            <a:custGeom>
              <a:rect b="b" l="l" r="r" t="t"/>
              <a:pathLst>
                <a:path extrusionOk="0" h="157656" w="75400">
                  <a:moveTo>
                    <a:pt x="921" y="921"/>
                  </a:moveTo>
                  <a:lnTo>
                    <a:pt x="74608" y="157892"/>
                  </a:lnTo>
                  <a:lnTo>
                    <a:pt x="37593" y="147610"/>
                  </a:lnTo>
                  <a:close/>
                </a:path>
              </a:pathLst>
            </a:custGeom>
            <a:solidFill>
              <a:srgbClr val="FFCE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1" name="Google Shape;491;p7"/>
            <p:cNvSpPr/>
            <p:nvPr/>
          </p:nvSpPr>
          <p:spPr>
            <a:xfrm flipH="1">
              <a:off x="7852540" y="1505709"/>
              <a:ext cx="23804" cy="93052"/>
            </a:xfrm>
            <a:custGeom>
              <a:rect b="b" l="l" r="r" t="t"/>
              <a:pathLst>
                <a:path extrusionOk="0" h="147374" w="37700">
                  <a:moveTo>
                    <a:pt x="9489" y="139727"/>
                  </a:moveTo>
                  <a:lnTo>
                    <a:pt x="921" y="921"/>
                  </a:lnTo>
                  <a:lnTo>
                    <a:pt x="37593" y="147610"/>
                  </a:lnTo>
                  <a:close/>
                </a:path>
              </a:pathLst>
            </a:custGeom>
            <a:solidFill>
              <a:srgbClr val="FF82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2" name="Google Shape;492;p7"/>
            <p:cNvSpPr/>
            <p:nvPr/>
          </p:nvSpPr>
          <p:spPr>
            <a:xfrm flipH="1">
              <a:off x="8225833" y="1444251"/>
              <a:ext cx="129841" cy="244535"/>
            </a:xfrm>
            <a:custGeom>
              <a:rect b="b" l="l" r="r" t="t"/>
              <a:pathLst>
                <a:path extrusionOk="0" h="387286" w="205638">
                  <a:moveTo>
                    <a:pt x="184282" y="921"/>
                  </a:moveTo>
                  <a:lnTo>
                    <a:pt x="206560" y="273735"/>
                  </a:lnTo>
                  <a:lnTo>
                    <a:pt x="160976" y="308351"/>
                  </a:lnTo>
                  <a:lnTo>
                    <a:pt x="129445" y="350507"/>
                  </a:lnTo>
                  <a:lnTo>
                    <a:pt x="921" y="386836"/>
                  </a:lnTo>
                  <a:close/>
                </a:path>
              </a:pathLst>
            </a:custGeom>
            <a:solidFill>
              <a:srgbClr val="FFA5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3" name="Google Shape;493;p7"/>
            <p:cNvSpPr/>
            <p:nvPr/>
          </p:nvSpPr>
          <p:spPr>
            <a:xfrm flipH="1">
              <a:off x="8216095" y="1444251"/>
              <a:ext cx="23804" cy="173122"/>
            </a:xfrm>
            <a:custGeom>
              <a:rect b="b" l="l" r="r" t="t"/>
              <a:pathLst>
                <a:path extrusionOk="0" h="274184" w="37700">
                  <a:moveTo>
                    <a:pt x="39650" y="261397"/>
                  </a:moveTo>
                  <a:lnTo>
                    <a:pt x="921" y="921"/>
                  </a:lnTo>
                  <a:lnTo>
                    <a:pt x="23199" y="273735"/>
                  </a:lnTo>
                  <a:close/>
                </a:path>
              </a:pathLst>
            </a:custGeom>
            <a:solidFill>
              <a:srgbClr val="FFCE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4" name="Google Shape;494;p7"/>
            <p:cNvSpPr/>
            <p:nvPr/>
          </p:nvSpPr>
          <p:spPr>
            <a:xfrm flipH="1">
              <a:off x="8273441" y="1664981"/>
              <a:ext cx="82233" cy="47608"/>
            </a:xfrm>
            <a:custGeom>
              <a:rect b="b" l="l" r="r" t="t"/>
              <a:pathLst>
                <a:path extrusionOk="0" h="75400" w="130237">
                  <a:moveTo>
                    <a:pt x="921" y="37251"/>
                  </a:moveTo>
                  <a:lnTo>
                    <a:pt x="25941" y="76322"/>
                  </a:lnTo>
                  <a:lnTo>
                    <a:pt x="57472" y="70153"/>
                  </a:lnTo>
                  <a:lnTo>
                    <a:pt x="129445" y="921"/>
                  </a:lnTo>
                  <a:close/>
                </a:path>
              </a:pathLst>
            </a:custGeom>
            <a:solidFill>
              <a:srgbClr val="FF82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5" name="Google Shape;495;p7"/>
            <p:cNvSpPr/>
            <p:nvPr/>
          </p:nvSpPr>
          <p:spPr>
            <a:xfrm flipH="1">
              <a:off x="8168487" y="1573659"/>
              <a:ext cx="307291" cy="341916"/>
            </a:xfrm>
            <a:custGeom>
              <a:rect b="b" l="l" r="r" t="t"/>
              <a:pathLst>
                <a:path extrusionOk="0" h="541514" w="486677">
                  <a:moveTo>
                    <a:pt x="486914" y="921"/>
                  </a:moveTo>
                  <a:lnTo>
                    <a:pt x="351192" y="103398"/>
                  </a:lnTo>
                  <a:lnTo>
                    <a:pt x="319661" y="145554"/>
                  </a:lnTo>
                  <a:lnTo>
                    <a:pt x="247687" y="214785"/>
                  </a:lnTo>
                  <a:lnTo>
                    <a:pt x="231922" y="217870"/>
                  </a:lnTo>
                  <a:lnTo>
                    <a:pt x="921" y="542093"/>
                  </a:lnTo>
                  <a:close/>
                </a:path>
              </a:pathLst>
            </a:custGeom>
            <a:solidFill>
              <a:srgbClr val="FF910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6" name="Google Shape;496;p7"/>
            <p:cNvSpPr/>
            <p:nvPr/>
          </p:nvSpPr>
          <p:spPr>
            <a:xfrm flipH="1">
              <a:off x="8168487" y="1573659"/>
              <a:ext cx="307291" cy="370048"/>
            </a:xfrm>
            <a:custGeom>
              <a:rect b="b" l="l" r="r" t="t"/>
              <a:pathLst>
                <a:path extrusionOk="0" h="586069" w="486677">
                  <a:moveTo>
                    <a:pt x="91059" y="585277"/>
                  </a:moveTo>
                  <a:lnTo>
                    <a:pt x="921" y="542093"/>
                  </a:lnTo>
                  <a:lnTo>
                    <a:pt x="486914" y="921"/>
                  </a:lnTo>
                  <a:close/>
                </a:path>
              </a:pathLst>
            </a:custGeom>
            <a:solidFill>
              <a:srgbClr val="FFA5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7" name="Google Shape;497;p7"/>
            <p:cNvSpPr/>
            <p:nvPr/>
          </p:nvSpPr>
          <p:spPr>
            <a:xfrm flipH="1">
              <a:off x="7520796" y="1942625"/>
              <a:ext cx="898067" cy="196926"/>
            </a:xfrm>
            <a:custGeom>
              <a:rect b="b" l="l" r="r" t="t"/>
              <a:pathLst>
                <a:path extrusionOk="0" h="311885" w="1422333">
                  <a:moveTo>
                    <a:pt x="921" y="921"/>
                  </a:moveTo>
                  <a:lnTo>
                    <a:pt x="503707" y="243232"/>
                  </a:lnTo>
                  <a:lnTo>
                    <a:pt x="769667" y="311778"/>
                  </a:lnTo>
                  <a:lnTo>
                    <a:pt x="1421541" y="166117"/>
                  </a:lnTo>
                  <a:lnTo>
                    <a:pt x="1107942" y="211701"/>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8" name="Google Shape;498;p7"/>
            <p:cNvSpPr/>
            <p:nvPr/>
          </p:nvSpPr>
          <p:spPr>
            <a:xfrm flipH="1">
              <a:off x="7559099" y="2189324"/>
              <a:ext cx="222894" cy="307291"/>
            </a:xfrm>
            <a:custGeom>
              <a:rect b="b" l="l" r="r" t="t"/>
              <a:pathLst>
                <a:path extrusionOk="0" h="486677" w="353012">
                  <a:moveTo>
                    <a:pt x="352906" y="235349"/>
                  </a:moveTo>
                  <a:lnTo>
                    <a:pt x="276477" y="921"/>
                  </a:lnTo>
                  <a:lnTo>
                    <a:pt x="921" y="204503"/>
                  </a:lnTo>
                  <a:lnTo>
                    <a:pt x="61585" y="486571"/>
                  </a:lnTo>
                  <a:close/>
                </a:path>
              </a:pathLst>
            </a:custGeom>
            <a:solidFill>
              <a:srgbClr val="FFA5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499" name="Google Shape;499;p7"/>
            <p:cNvSpPr/>
            <p:nvPr/>
          </p:nvSpPr>
          <p:spPr>
            <a:xfrm flipH="1">
              <a:off x="7559748" y="2337344"/>
              <a:ext cx="183942" cy="486905"/>
            </a:xfrm>
            <a:custGeom>
              <a:rect b="b" l="l" r="r" t="t"/>
              <a:pathLst>
                <a:path extrusionOk="0" h="771144" w="291321">
                  <a:moveTo>
                    <a:pt x="292242" y="921"/>
                  </a:moveTo>
                  <a:lnTo>
                    <a:pt x="921" y="252143"/>
                  </a:lnTo>
                  <a:lnTo>
                    <a:pt x="125332" y="772066"/>
                  </a:lnTo>
                  <a:close/>
                </a:path>
              </a:pathLst>
            </a:custGeom>
            <a:solidFill>
              <a:srgbClr val="99430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0" name="Google Shape;500;p7"/>
            <p:cNvSpPr/>
            <p:nvPr/>
          </p:nvSpPr>
          <p:spPr>
            <a:xfrm flipH="1">
              <a:off x="7664270" y="2495966"/>
              <a:ext cx="569137" cy="389524"/>
            </a:xfrm>
            <a:custGeom>
              <a:rect b="b" l="l" r="r" t="t"/>
              <a:pathLst>
                <a:path extrusionOk="0" h="616915" w="901382">
                  <a:moveTo>
                    <a:pt x="900933" y="520844"/>
                  </a:moveTo>
                  <a:lnTo>
                    <a:pt x="921" y="616809"/>
                  </a:lnTo>
                  <a:lnTo>
                    <a:pt x="776521" y="921"/>
                  </a:lnTo>
                  <a:close/>
                </a:path>
              </a:pathLst>
            </a:custGeom>
            <a:solidFill>
              <a:srgbClr val="B95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1" name="Google Shape;501;p7"/>
            <p:cNvSpPr/>
            <p:nvPr/>
          </p:nvSpPr>
          <p:spPr>
            <a:xfrm flipH="1">
              <a:off x="7664270" y="2824248"/>
              <a:ext cx="569137" cy="110366"/>
            </a:xfrm>
            <a:custGeom>
              <a:rect b="b" l="l" r="r" t="t"/>
              <a:pathLst>
                <a:path extrusionOk="0" h="174792" w="901382">
                  <a:moveTo>
                    <a:pt x="563000" y="133215"/>
                  </a:moveTo>
                  <a:lnTo>
                    <a:pt x="900933" y="921"/>
                  </a:lnTo>
                  <a:lnTo>
                    <a:pt x="921" y="96886"/>
                  </a:lnTo>
                  <a:lnTo>
                    <a:pt x="153779" y="174343"/>
                  </a:lnTo>
                  <a:lnTo>
                    <a:pt x="330971" y="164061"/>
                  </a:lnTo>
                  <a:lnTo>
                    <a:pt x="338511" y="168174"/>
                  </a:lnTo>
                  <a:lnTo>
                    <a:pt x="454011" y="154807"/>
                  </a:lnTo>
                  <a:lnTo>
                    <a:pt x="460181" y="149666"/>
                  </a:lnTo>
                  <a:close/>
                </a:path>
              </a:pathLst>
            </a:custGeom>
            <a:solidFill>
              <a:srgbClr val="99430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2" name="Google Shape;502;p7"/>
            <p:cNvSpPr/>
            <p:nvPr/>
          </p:nvSpPr>
          <p:spPr>
            <a:xfrm flipH="1">
              <a:off x="7989306" y="2905399"/>
              <a:ext cx="203418" cy="49772"/>
            </a:xfrm>
            <a:custGeom>
              <a:rect b="b" l="l" r="r" t="t"/>
              <a:pathLst>
                <a:path extrusionOk="0" h="78828" w="322167">
                  <a:moveTo>
                    <a:pt x="921" y="921"/>
                  </a:moveTo>
                  <a:lnTo>
                    <a:pt x="12231" y="78378"/>
                  </a:lnTo>
                  <a:lnTo>
                    <a:pt x="323431" y="65697"/>
                  </a:lnTo>
                  <a:lnTo>
                    <a:pt x="266538" y="35537"/>
                  </a:lnTo>
                  <a:lnTo>
                    <a:pt x="89346" y="45819"/>
                  </a:lnTo>
                  <a:close/>
                </a:path>
              </a:pathLst>
            </a:custGeom>
            <a:solidFill>
              <a:srgbClr val="D662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3" name="Google Shape;503;p7"/>
            <p:cNvSpPr/>
            <p:nvPr/>
          </p:nvSpPr>
          <p:spPr>
            <a:xfrm flipH="1">
              <a:off x="7729191" y="2880945"/>
              <a:ext cx="214238" cy="58429"/>
            </a:xfrm>
            <a:custGeom>
              <a:rect b="b" l="l" r="r" t="t"/>
              <a:pathLst>
                <a:path extrusionOk="0" h="92537" w="339303">
                  <a:moveTo>
                    <a:pt x="921" y="59871"/>
                  </a:moveTo>
                  <a:lnTo>
                    <a:pt x="33138" y="92773"/>
                  </a:lnTo>
                  <a:lnTo>
                    <a:pt x="340910" y="37936"/>
                  </a:lnTo>
                  <a:lnTo>
                    <a:pt x="212043" y="921"/>
                  </a:lnTo>
                  <a:lnTo>
                    <a:pt x="103740" y="43420"/>
                  </a:lnTo>
                  <a:close/>
                </a:path>
              </a:pathLst>
            </a:custGeom>
            <a:solidFill>
              <a:srgbClr val="D662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4" name="Google Shape;504;p7"/>
            <p:cNvSpPr/>
            <p:nvPr/>
          </p:nvSpPr>
          <p:spPr>
            <a:xfrm flipH="1">
              <a:off x="7988657" y="2946299"/>
              <a:ext cx="196925" cy="244535"/>
            </a:xfrm>
            <a:custGeom>
              <a:rect b="b" l="l" r="r" t="t"/>
              <a:pathLst>
                <a:path extrusionOk="0" h="387286" w="311885">
                  <a:moveTo>
                    <a:pt x="921" y="13602"/>
                  </a:moveTo>
                  <a:lnTo>
                    <a:pt x="102027" y="388207"/>
                  </a:lnTo>
                  <a:lnTo>
                    <a:pt x="312121" y="921"/>
                  </a:lnTo>
                  <a:close/>
                </a:path>
              </a:pathLst>
            </a:custGeom>
            <a:solidFill>
              <a:srgbClr val="BF5A0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5" name="Google Shape;505;p7"/>
            <p:cNvSpPr/>
            <p:nvPr/>
          </p:nvSpPr>
          <p:spPr>
            <a:xfrm flipH="1">
              <a:off x="7728325" y="2904317"/>
              <a:ext cx="361391" cy="283487"/>
            </a:xfrm>
            <a:custGeom>
              <a:rect b="b" l="l" r="r" t="t"/>
              <a:pathLst>
                <a:path extrusionOk="0" h="448977" w="572360">
                  <a:moveTo>
                    <a:pt x="264824" y="55758"/>
                  </a:moveTo>
                  <a:lnTo>
                    <a:pt x="921" y="448185"/>
                  </a:lnTo>
                  <a:lnTo>
                    <a:pt x="572596" y="921"/>
                  </a:lnTo>
                  <a:close/>
                </a:path>
              </a:pathLst>
            </a:custGeom>
            <a:solidFill>
              <a:srgbClr val="BF5A0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6" name="Google Shape;506;p7"/>
            <p:cNvSpPr/>
            <p:nvPr/>
          </p:nvSpPr>
          <p:spPr>
            <a:xfrm flipH="1">
              <a:off x="7923087" y="2918167"/>
              <a:ext cx="166630" cy="268339"/>
            </a:xfrm>
            <a:custGeom>
              <a:rect b="b" l="l" r="r" t="t"/>
              <a:pathLst>
                <a:path extrusionOk="0" h="424986" w="263902">
                  <a:moveTo>
                    <a:pt x="110938" y="19429"/>
                  </a:moveTo>
                  <a:lnTo>
                    <a:pt x="226438" y="6062"/>
                  </a:lnTo>
                  <a:lnTo>
                    <a:pt x="232607" y="921"/>
                  </a:lnTo>
                  <a:lnTo>
                    <a:pt x="264824" y="33823"/>
                  </a:lnTo>
                  <a:lnTo>
                    <a:pt x="921" y="426250"/>
                  </a:lnTo>
                  <a:lnTo>
                    <a:pt x="14288" y="314520"/>
                  </a:lnTo>
                  <a:lnTo>
                    <a:pt x="160291" y="45476"/>
                  </a:lnTo>
                  <a:close/>
                </a:path>
              </a:pathLst>
            </a:custGeom>
            <a:solidFill>
              <a:srgbClr val="99430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7" name="Google Shape;507;p7"/>
            <p:cNvSpPr/>
            <p:nvPr/>
          </p:nvSpPr>
          <p:spPr>
            <a:xfrm flipH="1">
              <a:off x="8083183" y="1754612"/>
              <a:ext cx="129841" cy="125513"/>
            </a:xfrm>
            <a:custGeom>
              <a:rect b="b" l="l" r="r" t="t"/>
              <a:pathLst>
                <a:path extrusionOk="0" h="198783" w="205638">
                  <a:moveTo>
                    <a:pt x="205467" y="100934"/>
                  </a:moveTo>
                  <a:cubicBezTo>
                    <a:pt x="205467" y="155259"/>
                    <a:pt x="160047" y="199298"/>
                    <a:pt x="104019" y="199298"/>
                  </a:cubicBezTo>
                  <a:cubicBezTo>
                    <a:pt x="47990" y="199298"/>
                    <a:pt x="2570" y="155259"/>
                    <a:pt x="2570" y="100934"/>
                  </a:cubicBezTo>
                  <a:cubicBezTo>
                    <a:pt x="2570" y="46609"/>
                    <a:pt x="47990" y="2571"/>
                    <a:pt x="104019" y="2571"/>
                  </a:cubicBezTo>
                  <a:cubicBezTo>
                    <a:pt x="160047" y="2571"/>
                    <a:pt x="205467" y="46609"/>
                    <a:pt x="205467" y="1009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8" name="Google Shape;508;p7"/>
            <p:cNvSpPr/>
            <p:nvPr/>
          </p:nvSpPr>
          <p:spPr>
            <a:xfrm flipH="1">
              <a:off x="7580550" y="1823511"/>
              <a:ext cx="67084" cy="132006"/>
            </a:xfrm>
            <a:custGeom>
              <a:rect b="b" l="l" r="r" t="t"/>
              <a:pathLst>
                <a:path extrusionOk="0" h="209065" w="106246">
                  <a:moveTo>
                    <a:pt x="83957" y="99241"/>
                  </a:moveTo>
                  <a:cubicBezTo>
                    <a:pt x="95322" y="152366"/>
                    <a:pt x="91030" y="198320"/>
                    <a:pt x="74371" y="201884"/>
                  </a:cubicBezTo>
                  <a:cubicBezTo>
                    <a:pt x="57712" y="205448"/>
                    <a:pt x="34994" y="165272"/>
                    <a:pt x="23629" y="112147"/>
                  </a:cubicBezTo>
                  <a:cubicBezTo>
                    <a:pt x="12264" y="59023"/>
                    <a:pt x="16556" y="13068"/>
                    <a:pt x="33215" y="9504"/>
                  </a:cubicBezTo>
                  <a:cubicBezTo>
                    <a:pt x="49875" y="5941"/>
                    <a:pt x="72593" y="46117"/>
                    <a:pt x="83957" y="992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09" name="Google Shape;509;p7"/>
            <p:cNvSpPr/>
            <p:nvPr/>
          </p:nvSpPr>
          <p:spPr>
            <a:xfrm flipH="1">
              <a:off x="7636571" y="1573659"/>
              <a:ext cx="532348" cy="502054"/>
            </a:xfrm>
            <a:custGeom>
              <a:rect b="b" l="l" r="r" t="t"/>
              <a:pathLst>
                <a:path extrusionOk="0" h="795135" w="843118">
                  <a:moveTo>
                    <a:pt x="921" y="921"/>
                  </a:moveTo>
                  <a:lnTo>
                    <a:pt x="712088" y="796057"/>
                  </a:lnTo>
                  <a:lnTo>
                    <a:pt x="844039" y="134586"/>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10" name="Google Shape;510;p7"/>
            <p:cNvSpPr/>
            <p:nvPr/>
          </p:nvSpPr>
          <p:spPr>
            <a:xfrm flipH="1">
              <a:off x="7790216" y="2880945"/>
              <a:ext cx="402507" cy="112529"/>
            </a:xfrm>
            <a:custGeom>
              <a:rect b="b" l="l" r="r" t="t"/>
              <a:pathLst>
                <a:path extrusionOk="0" h="178220" w="637479">
                  <a:moveTo>
                    <a:pt x="606869" y="921"/>
                  </a:moveTo>
                  <a:lnTo>
                    <a:pt x="638743" y="39650"/>
                  </a:lnTo>
                  <a:lnTo>
                    <a:pt x="399860" y="63984"/>
                  </a:lnTo>
                  <a:lnTo>
                    <a:pt x="281961" y="180512"/>
                  </a:lnTo>
                  <a:lnTo>
                    <a:pt x="323431" y="104426"/>
                  </a:lnTo>
                  <a:lnTo>
                    <a:pt x="276477" y="79749"/>
                  </a:lnTo>
                  <a:lnTo>
                    <a:pt x="12231" y="117107"/>
                  </a:lnTo>
                  <a:lnTo>
                    <a:pt x="921" y="39650"/>
                  </a:lnTo>
                  <a:lnTo>
                    <a:pt x="89346" y="84547"/>
                  </a:lnTo>
                  <a:lnTo>
                    <a:pt x="498567" y="43420"/>
                  </a:lnTo>
                  <a:close/>
                </a:path>
              </a:pathLst>
            </a:custGeom>
            <a:solidFill>
              <a:srgbClr val="99430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11" name="Google Shape;511;p7"/>
            <p:cNvSpPr/>
            <p:nvPr/>
          </p:nvSpPr>
          <p:spPr>
            <a:xfrm flipH="1">
              <a:off x="7743689" y="2216806"/>
              <a:ext cx="592941" cy="279159"/>
            </a:xfrm>
            <a:custGeom>
              <a:rect b="b" l="l" r="r" t="t"/>
              <a:pathLst>
                <a:path extrusionOk="0" h="442122" w="939082">
                  <a:moveTo>
                    <a:pt x="35194" y="921"/>
                  </a:moveTo>
                  <a:lnTo>
                    <a:pt x="921" y="258998"/>
                  </a:lnTo>
                  <a:lnTo>
                    <a:pt x="940004" y="443044"/>
                  </a:lnTo>
                  <a:lnTo>
                    <a:pt x="879341" y="160977"/>
                  </a:lnTo>
                  <a:close/>
                </a:path>
              </a:pathLst>
            </a:custGeom>
            <a:solidFill>
              <a:srgbClr val="FFF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12" name="Google Shape;512;p7"/>
            <p:cNvSpPr/>
            <p:nvPr/>
          </p:nvSpPr>
          <p:spPr>
            <a:xfrm flipH="1">
              <a:off x="7743689" y="2379758"/>
              <a:ext cx="592941" cy="504218"/>
            </a:xfrm>
            <a:custGeom>
              <a:rect b="b" l="l" r="r" t="t"/>
              <a:pathLst>
                <a:path extrusionOk="0" h="798563" w="939082">
                  <a:moveTo>
                    <a:pt x="921" y="921"/>
                  </a:moveTo>
                  <a:lnTo>
                    <a:pt x="164404" y="800855"/>
                  </a:lnTo>
                  <a:lnTo>
                    <a:pt x="940004" y="184968"/>
                  </a:lnTo>
                  <a:close/>
                </a:path>
              </a:pathLst>
            </a:custGeom>
            <a:solidFill>
              <a:srgbClr val="FFE00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13" name="Google Shape;513;p7"/>
            <p:cNvSpPr/>
            <p:nvPr/>
          </p:nvSpPr>
          <p:spPr>
            <a:xfrm flipH="1">
              <a:off x="8313909" y="2138902"/>
              <a:ext cx="225058" cy="240207"/>
            </a:xfrm>
            <a:custGeom>
              <a:rect b="b" l="l" r="r" t="t"/>
              <a:pathLst>
                <a:path extrusionOk="0" h="380431" w="356440">
                  <a:moveTo>
                    <a:pt x="63298" y="921"/>
                  </a:moveTo>
                  <a:lnTo>
                    <a:pt x="355648" y="124304"/>
                  </a:lnTo>
                  <a:lnTo>
                    <a:pt x="321375" y="382381"/>
                  </a:lnTo>
                  <a:lnTo>
                    <a:pt x="921" y="235349"/>
                  </a:lnTo>
                  <a:close/>
                </a:path>
              </a:pathLst>
            </a:custGeom>
            <a:solidFill>
              <a:srgbClr val="FFE00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14" name="Google Shape;514;p7"/>
            <p:cNvSpPr/>
            <p:nvPr/>
          </p:nvSpPr>
          <p:spPr>
            <a:xfrm flipH="1">
              <a:off x="8233840" y="2286921"/>
              <a:ext cx="305127" cy="597271"/>
            </a:xfrm>
            <a:custGeom>
              <a:rect b="b" l="l" r="r" t="t"/>
              <a:pathLst>
                <a:path extrusionOk="0" h="945937" w="483250">
                  <a:moveTo>
                    <a:pt x="921" y="921"/>
                  </a:moveTo>
                  <a:lnTo>
                    <a:pt x="321375" y="147953"/>
                  </a:lnTo>
                  <a:lnTo>
                    <a:pt x="484857" y="947887"/>
                  </a:lnTo>
                  <a:lnTo>
                    <a:pt x="207588" y="829987"/>
                  </a:lnTo>
                  <a:lnTo>
                    <a:pt x="40335" y="226438"/>
                  </a:lnTo>
                  <a:close/>
                </a:path>
              </a:pathLst>
            </a:custGeom>
            <a:solidFill>
              <a:srgbClr val="FFBE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nvGrpSpPr>
            <p:cNvPr id="515" name="Google Shape;515;p7"/>
            <p:cNvGrpSpPr/>
            <p:nvPr/>
          </p:nvGrpSpPr>
          <p:grpSpPr>
            <a:xfrm rot="901354">
              <a:off x="8294647" y="2195042"/>
              <a:ext cx="216402" cy="771257"/>
              <a:chOff x="5730131" y="925262"/>
              <a:chExt cx="239110" cy="852189"/>
            </a:xfrm>
          </p:grpSpPr>
          <p:sp>
            <p:nvSpPr>
              <p:cNvPr id="516" name="Google Shape;516;p7"/>
              <p:cNvSpPr/>
              <p:nvPr/>
            </p:nvSpPr>
            <p:spPr>
              <a:xfrm flipH="1">
                <a:off x="5730131" y="925262"/>
                <a:ext cx="54995" cy="851234"/>
              </a:xfrm>
              <a:custGeom>
                <a:rect b="b" l="l" r="r" t="t"/>
                <a:pathLst>
                  <a:path extrusionOk="0" h="1220122" w="78828">
                    <a:moveTo>
                      <a:pt x="921" y="921"/>
                    </a:moveTo>
                    <a:lnTo>
                      <a:pt x="78036" y="636344"/>
                    </a:lnTo>
                    <a:lnTo>
                      <a:pt x="52331" y="1221386"/>
                    </a:lnTo>
                    <a:lnTo>
                      <a:pt x="33481" y="636344"/>
                    </a:lnTo>
                    <a:close/>
                  </a:path>
                </a:pathLst>
              </a:custGeom>
              <a:solidFill>
                <a:srgbClr val="D662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17" name="Google Shape;517;p7"/>
              <p:cNvSpPr/>
              <p:nvPr/>
            </p:nvSpPr>
            <p:spPr>
              <a:xfrm flipH="1">
                <a:off x="5749260" y="1368572"/>
                <a:ext cx="219981" cy="408879"/>
              </a:xfrm>
              <a:custGeom>
                <a:rect b="b" l="l" r="r" t="t"/>
                <a:pathLst>
                  <a:path extrusionOk="0" h="586069" w="315312">
                    <a:moveTo>
                      <a:pt x="316234" y="585963"/>
                    </a:moveTo>
                    <a:lnTo>
                      <a:pt x="921" y="14630"/>
                    </a:lnTo>
                    <a:lnTo>
                      <a:pt x="297383" y="921"/>
                    </a:lnTo>
                    <a:close/>
                  </a:path>
                </a:pathLst>
              </a:custGeom>
              <a:solidFill>
                <a:srgbClr val="FFE00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18" name="Google Shape;518;p7"/>
              <p:cNvSpPr/>
              <p:nvPr/>
            </p:nvSpPr>
            <p:spPr>
              <a:xfrm flipH="1">
                <a:off x="5761215" y="925262"/>
                <a:ext cx="208026" cy="451919"/>
              </a:xfrm>
              <a:custGeom>
                <a:rect b="b" l="l" r="r" t="t"/>
                <a:pathLst>
                  <a:path extrusionOk="0" h="647761" w="298175">
                    <a:moveTo>
                      <a:pt x="264824" y="921"/>
                    </a:moveTo>
                    <a:lnTo>
                      <a:pt x="921" y="650054"/>
                    </a:lnTo>
                    <a:lnTo>
                      <a:pt x="297383" y="636344"/>
                    </a:lnTo>
                    <a:close/>
                  </a:path>
                </a:pathLst>
              </a:custGeom>
              <a:solidFill>
                <a:srgbClr val="FFF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519" name="Google Shape;519;p7"/>
            <p:cNvSpPr/>
            <p:nvPr/>
          </p:nvSpPr>
          <p:spPr>
            <a:xfrm flipH="1">
              <a:off x="7719453" y="2091293"/>
              <a:ext cx="636221" cy="183942"/>
            </a:xfrm>
            <a:custGeom>
              <a:rect b="b" l="l" r="r" t="t"/>
              <a:pathLst>
                <a:path extrusionOk="0" h="291321" w="1007629">
                  <a:moveTo>
                    <a:pt x="266538" y="921"/>
                  </a:moveTo>
                  <a:lnTo>
                    <a:pt x="921" y="91745"/>
                  </a:lnTo>
                  <a:lnTo>
                    <a:pt x="223011" y="183939"/>
                  </a:lnTo>
                  <a:lnTo>
                    <a:pt x="796742" y="291900"/>
                  </a:lnTo>
                  <a:lnTo>
                    <a:pt x="1007865" y="112994"/>
                  </a:lnTo>
                  <a:lnTo>
                    <a:pt x="861861" y="33481"/>
                  </a:lnTo>
                  <a:lnTo>
                    <a:pt x="669589" y="76322"/>
                  </a:lnTo>
                  <a:lnTo>
                    <a:pt x="403630" y="7776"/>
                  </a:lnTo>
                  <a:close/>
                </a:path>
              </a:pathLst>
            </a:custGeom>
            <a:solidFill>
              <a:srgbClr val="A64E0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grpSp>
        <p:nvGrpSpPr>
          <p:cNvPr id="520" name="Google Shape;520;p7"/>
          <p:cNvGrpSpPr/>
          <p:nvPr/>
        </p:nvGrpSpPr>
        <p:grpSpPr>
          <a:xfrm>
            <a:off x="5451994" y="2325899"/>
            <a:ext cx="2377440" cy="1575132"/>
            <a:chOff x="5451994" y="2363230"/>
            <a:chExt cx="2377440" cy="1575132"/>
          </a:xfrm>
        </p:grpSpPr>
        <p:sp>
          <p:nvSpPr>
            <p:cNvPr id="521" name="Google Shape;521;p7"/>
            <p:cNvSpPr/>
            <p:nvPr/>
          </p:nvSpPr>
          <p:spPr>
            <a:xfrm>
              <a:off x="5525223" y="2394775"/>
              <a:ext cx="589130" cy="1543587"/>
            </a:xfrm>
            <a:custGeom>
              <a:rect b="b" l="l" r="r" t="t"/>
              <a:pathLst>
                <a:path extrusionOk="0" h="1543587" w="589130">
                  <a:moveTo>
                    <a:pt x="118349" y="1544769"/>
                  </a:moveTo>
                  <a:lnTo>
                    <a:pt x="589653" y="34422"/>
                  </a:lnTo>
                  <a:lnTo>
                    <a:pt x="483017" y="852"/>
                  </a:lnTo>
                  <a:lnTo>
                    <a:pt x="852" y="1544769"/>
                  </a:lnTo>
                  <a:close/>
                </a:path>
              </a:pathLst>
            </a:custGeom>
            <a:solidFill>
              <a:srgbClr val="99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22" name="Google Shape;522;p7"/>
            <p:cNvSpPr/>
            <p:nvPr/>
          </p:nvSpPr>
          <p:spPr>
            <a:xfrm>
              <a:off x="7198815" y="2394775"/>
              <a:ext cx="589130" cy="1543587"/>
            </a:xfrm>
            <a:custGeom>
              <a:rect b="b" l="l" r="r" t="t"/>
              <a:pathLst>
                <a:path extrusionOk="0" h="1543587" w="589130">
                  <a:moveTo>
                    <a:pt x="472156" y="1544769"/>
                  </a:moveTo>
                  <a:lnTo>
                    <a:pt x="852" y="34422"/>
                  </a:lnTo>
                  <a:lnTo>
                    <a:pt x="107488" y="852"/>
                  </a:lnTo>
                  <a:lnTo>
                    <a:pt x="589653" y="1544769"/>
                  </a:lnTo>
                  <a:close/>
                </a:path>
              </a:pathLst>
            </a:custGeom>
            <a:solidFill>
              <a:srgbClr val="99999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23" name="Google Shape;523;p7"/>
            <p:cNvSpPr/>
            <p:nvPr/>
          </p:nvSpPr>
          <p:spPr>
            <a:xfrm>
              <a:off x="5451994" y="2363230"/>
              <a:ext cx="2377440" cy="82281"/>
            </a:xfrm>
            <a:custGeom>
              <a:rect b="b" l="l" r="r" t="t"/>
              <a:pathLst>
                <a:path extrusionOk="0" h="82280" w="1892458">
                  <a:moveTo>
                    <a:pt x="42599" y="42599"/>
                  </a:moveTo>
                  <a:lnTo>
                    <a:pt x="1852777" y="42599"/>
                  </a:lnTo>
                </a:path>
              </a:pathLst>
            </a:custGeom>
            <a:noFill/>
            <a:ln cap="rnd" cmpd="sng" w="164375">
              <a:solidFill>
                <a:srgbClr val="CCCCC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pic>
        <p:nvPicPr>
          <p:cNvPr id="524" name="Google Shape;524;p7"/>
          <p:cNvPicPr preferRelativeResize="0"/>
          <p:nvPr/>
        </p:nvPicPr>
        <p:blipFill rotWithShape="1">
          <a:blip r:embed="rId3">
            <a:alphaModFix/>
          </a:blip>
          <a:srcRect b="0" l="0" r="0" t="0"/>
          <a:stretch/>
        </p:blipFill>
        <p:spPr>
          <a:xfrm>
            <a:off x="5691002" y="1626676"/>
            <a:ext cx="920960" cy="662072"/>
          </a:xfrm>
          <a:prstGeom prst="rect">
            <a:avLst/>
          </a:prstGeom>
          <a:noFill/>
          <a:ln>
            <a:noFill/>
          </a:ln>
        </p:spPr>
      </p:pic>
      <p:pic>
        <p:nvPicPr>
          <p:cNvPr id="525" name="Google Shape;525;p7"/>
          <p:cNvPicPr preferRelativeResize="0"/>
          <p:nvPr/>
        </p:nvPicPr>
        <p:blipFill rotWithShape="1">
          <a:blip r:embed="rId3">
            <a:alphaModFix/>
          </a:blip>
          <a:srcRect b="0" l="0" r="0" t="0"/>
          <a:stretch/>
        </p:blipFill>
        <p:spPr>
          <a:xfrm flipH="1">
            <a:off x="6795548" y="1626676"/>
            <a:ext cx="920960" cy="662072"/>
          </a:xfrm>
          <a:prstGeom prst="rect">
            <a:avLst/>
          </a:prstGeom>
          <a:noFill/>
          <a:ln>
            <a:noFill/>
          </a:ln>
        </p:spPr>
      </p:pic>
      <p:sp>
        <p:nvSpPr>
          <p:cNvPr id="526" name="Google Shape;526;p7"/>
          <p:cNvSpPr/>
          <p:nvPr/>
        </p:nvSpPr>
        <p:spPr>
          <a:xfrm>
            <a:off x="4937548" y="3179878"/>
            <a:ext cx="3645037" cy="1109382"/>
          </a:xfrm>
          <a:prstGeom prst="rect">
            <a:avLst/>
          </a:prstGeom>
          <a:solidFill>
            <a:schemeClr val="dk1"/>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Roboto"/>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527" name="Google Shape;527;p7"/>
          <p:cNvSpPr/>
          <p:nvPr/>
        </p:nvSpPr>
        <p:spPr>
          <a:xfrm>
            <a:off x="5026910" y="3035322"/>
            <a:ext cx="494688" cy="48394"/>
          </a:xfrm>
          <a:prstGeom prst="ellipse">
            <a:avLst/>
          </a:prstGeom>
          <a:solidFill>
            <a:schemeClr val="lt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Roboto"/>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528" name="Google Shape;528;p7"/>
          <p:cNvSpPr/>
          <p:nvPr/>
        </p:nvSpPr>
        <p:spPr>
          <a:xfrm>
            <a:off x="7875481" y="3035322"/>
            <a:ext cx="494688" cy="48394"/>
          </a:xfrm>
          <a:prstGeom prst="ellipse">
            <a:avLst/>
          </a:prstGeom>
          <a:solidFill>
            <a:schemeClr val="lt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Roboto"/>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529" name="Google Shape;529;p7">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8"/>
          <p:cNvSpPr/>
          <p:nvPr/>
        </p:nvSpPr>
        <p:spPr>
          <a:xfrm>
            <a:off x="0" y="0"/>
            <a:ext cx="9144000" cy="3366810"/>
          </a:xfrm>
          <a:custGeom>
            <a:rect b="b" l="l" r="r" t="t"/>
            <a:pathLst>
              <a:path extrusionOk="0" h="3366810" w="9144000">
                <a:moveTo>
                  <a:pt x="0" y="0"/>
                </a:moveTo>
                <a:lnTo>
                  <a:pt x="9144000" y="0"/>
                </a:lnTo>
                <a:lnTo>
                  <a:pt x="9144000" y="3366810"/>
                </a:lnTo>
                <a:lnTo>
                  <a:pt x="6553876" y="3366810"/>
                </a:lnTo>
                <a:lnTo>
                  <a:pt x="6615887" y="3238084"/>
                </a:lnTo>
                <a:cubicBezTo>
                  <a:pt x="6728134" y="2972702"/>
                  <a:pt x="6790204" y="2680929"/>
                  <a:pt x="6790204" y="2374659"/>
                </a:cubicBezTo>
                <a:cubicBezTo>
                  <a:pt x="6790204" y="1149579"/>
                  <a:pt x="5797081" y="156456"/>
                  <a:pt x="4572001" y="156456"/>
                </a:cubicBezTo>
                <a:cubicBezTo>
                  <a:pt x="3346921" y="156456"/>
                  <a:pt x="2353798" y="1149579"/>
                  <a:pt x="2353798" y="2374659"/>
                </a:cubicBezTo>
                <a:cubicBezTo>
                  <a:pt x="2353798" y="2680929"/>
                  <a:pt x="2415868" y="2972702"/>
                  <a:pt x="2528116" y="3238084"/>
                </a:cubicBezTo>
                <a:lnTo>
                  <a:pt x="2590126" y="3366810"/>
                </a:lnTo>
                <a:lnTo>
                  <a:pt x="0" y="336681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chemeClr val="lt1"/>
              </a:solidFill>
              <a:latin typeface="Roboto"/>
              <a:ea typeface="Roboto"/>
              <a:cs typeface="Roboto"/>
              <a:sym typeface="Roboto"/>
            </a:endParaRPr>
          </a:p>
        </p:txBody>
      </p:sp>
      <p:sp>
        <p:nvSpPr>
          <p:cNvPr id="535" name="Google Shape;535;p8"/>
          <p:cNvSpPr/>
          <p:nvPr/>
        </p:nvSpPr>
        <p:spPr>
          <a:xfrm>
            <a:off x="1031592" y="4367671"/>
            <a:ext cx="6889574"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 sz="2400" u="none" cap="none" strike="noStrike">
                <a:solidFill>
                  <a:schemeClr val="dk2"/>
                </a:solidFill>
                <a:latin typeface="Arial"/>
                <a:ea typeface="Arial"/>
                <a:cs typeface="Arial"/>
                <a:sym typeface="Arial"/>
              </a:rPr>
              <a:t>Φτιάξε έναν δυνατό κωδικό πρόσβασης</a:t>
            </a:r>
            <a:endParaRPr b="0" i="0" sz="1400" u="none" cap="none" strike="noStrike">
              <a:solidFill>
                <a:srgbClr val="000000"/>
              </a:solidFill>
              <a:latin typeface="Arial"/>
              <a:ea typeface="Arial"/>
              <a:cs typeface="Arial"/>
              <a:sym typeface="Arial"/>
            </a:endParaRPr>
          </a:p>
        </p:txBody>
      </p:sp>
      <p:sp>
        <p:nvSpPr>
          <p:cNvPr id="536" name="Google Shape;536;p8"/>
          <p:cNvSpPr/>
          <p:nvPr/>
        </p:nvSpPr>
        <p:spPr>
          <a:xfrm>
            <a:off x="735061" y="3617570"/>
            <a:ext cx="7673879" cy="70788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accent3"/>
              </a:buClr>
              <a:buSzPts val="4000"/>
              <a:buFont typeface="Arial"/>
              <a:buNone/>
            </a:pPr>
            <a:r>
              <a:rPr b="1" i="0" lang="en" sz="4000" u="none" cap="none" strike="noStrike">
                <a:solidFill>
                  <a:schemeClr val="accent3"/>
                </a:solidFill>
                <a:latin typeface="Arial"/>
                <a:ea typeface="Arial"/>
                <a:cs typeface="Arial"/>
                <a:sym typeface="Arial"/>
              </a:rPr>
              <a:t>Δραστηριότητα!</a:t>
            </a:r>
            <a:endParaRPr b="0" i="0" sz="1400" u="none" cap="none" strike="noStrike">
              <a:solidFill>
                <a:srgbClr val="000000"/>
              </a:solidFill>
              <a:latin typeface="Arial"/>
              <a:ea typeface="Arial"/>
              <a:cs typeface="Arial"/>
              <a:sym typeface="Arial"/>
            </a:endParaRPr>
          </a:p>
        </p:txBody>
      </p:sp>
      <p:grpSp>
        <p:nvGrpSpPr>
          <p:cNvPr id="537" name="Google Shape;537;p8"/>
          <p:cNvGrpSpPr/>
          <p:nvPr/>
        </p:nvGrpSpPr>
        <p:grpSpPr>
          <a:xfrm>
            <a:off x="3667845" y="1199224"/>
            <a:ext cx="1876940" cy="1644246"/>
            <a:chOff x="822973" y="1493295"/>
            <a:chExt cx="2426330" cy="2125525"/>
          </a:xfrm>
        </p:grpSpPr>
        <p:sp>
          <p:nvSpPr>
            <p:cNvPr id="538" name="Google Shape;538;p8"/>
            <p:cNvSpPr/>
            <p:nvPr/>
          </p:nvSpPr>
          <p:spPr>
            <a:xfrm>
              <a:off x="1320722" y="1493295"/>
              <a:ext cx="1448520" cy="891619"/>
            </a:xfrm>
            <a:custGeom>
              <a:rect b="b" l="l" r="r" t="t"/>
              <a:pathLst>
                <a:path extrusionOk="0" h="891618" w="1448519">
                  <a:moveTo>
                    <a:pt x="1448664" y="789328"/>
                  </a:moveTo>
                  <a:lnTo>
                    <a:pt x="1222729" y="222905"/>
                  </a:lnTo>
                  <a:lnTo>
                    <a:pt x="1166462" y="209343"/>
                  </a:lnTo>
                  <a:lnTo>
                    <a:pt x="1108175" y="68819"/>
                  </a:lnTo>
                  <a:lnTo>
                    <a:pt x="1102116" y="194050"/>
                  </a:lnTo>
                  <a:lnTo>
                    <a:pt x="808083" y="123932"/>
                  </a:lnTo>
                  <a:lnTo>
                    <a:pt x="504818" y="123932"/>
                  </a:lnTo>
                  <a:lnTo>
                    <a:pt x="531653" y="2164"/>
                  </a:lnTo>
                  <a:lnTo>
                    <a:pt x="442780" y="123932"/>
                  </a:lnTo>
                  <a:lnTo>
                    <a:pt x="352175" y="123932"/>
                  </a:lnTo>
                  <a:lnTo>
                    <a:pt x="2164" y="621969"/>
                  </a:lnTo>
                  <a:lnTo>
                    <a:pt x="696703" y="891186"/>
                  </a:lnTo>
                  <a:lnTo>
                    <a:pt x="1448664" y="789328"/>
                  </a:lnTo>
                  <a:close/>
                  <a:moveTo>
                    <a:pt x="1123180" y="199244"/>
                  </a:moveTo>
                  <a:lnTo>
                    <a:pt x="1154632" y="206746"/>
                  </a:lnTo>
                  <a:lnTo>
                    <a:pt x="1110195" y="196070"/>
                  </a:lnTo>
                  <a:lnTo>
                    <a:pt x="1123180" y="199244"/>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39" name="Google Shape;539;p8"/>
            <p:cNvSpPr/>
            <p:nvPr/>
          </p:nvSpPr>
          <p:spPr>
            <a:xfrm>
              <a:off x="1377278" y="2385779"/>
              <a:ext cx="1333100" cy="1151313"/>
            </a:xfrm>
            <a:custGeom>
              <a:rect b="b" l="l" r="r" t="t"/>
              <a:pathLst>
                <a:path extrusionOk="0" h="1151313" w="1333099">
                  <a:moveTo>
                    <a:pt x="1132991" y="24094"/>
                  </a:moveTo>
                  <a:lnTo>
                    <a:pt x="1132991" y="24094"/>
                  </a:lnTo>
                  <a:lnTo>
                    <a:pt x="668714" y="2164"/>
                  </a:lnTo>
                  <a:lnTo>
                    <a:pt x="61894" y="30153"/>
                  </a:lnTo>
                  <a:lnTo>
                    <a:pt x="2164" y="224059"/>
                  </a:lnTo>
                  <a:lnTo>
                    <a:pt x="19189" y="308027"/>
                  </a:lnTo>
                  <a:lnTo>
                    <a:pt x="189433" y="1009780"/>
                  </a:lnTo>
                  <a:lnTo>
                    <a:pt x="392572" y="1094902"/>
                  </a:lnTo>
                  <a:lnTo>
                    <a:pt x="316395" y="1128085"/>
                  </a:lnTo>
                  <a:lnTo>
                    <a:pt x="641013" y="1149727"/>
                  </a:lnTo>
                  <a:lnTo>
                    <a:pt x="635819" y="1139050"/>
                  </a:lnTo>
                  <a:lnTo>
                    <a:pt x="635819" y="1139050"/>
                  </a:lnTo>
                  <a:lnTo>
                    <a:pt x="629471" y="1126065"/>
                  </a:lnTo>
                  <a:lnTo>
                    <a:pt x="632645" y="1132702"/>
                  </a:lnTo>
                  <a:lnTo>
                    <a:pt x="762493" y="1132702"/>
                  </a:lnTo>
                  <a:lnTo>
                    <a:pt x="766532" y="1126065"/>
                  </a:lnTo>
                  <a:lnTo>
                    <a:pt x="752105" y="1149727"/>
                  </a:lnTo>
                  <a:lnTo>
                    <a:pt x="1075281" y="1128085"/>
                  </a:lnTo>
                  <a:lnTo>
                    <a:pt x="967940" y="1079320"/>
                  </a:lnTo>
                  <a:lnTo>
                    <a:pt x="1132991" y="1009780"/>
                  </a:lnTo>
                  <a:lnTo>
                    <a:pt x="1172233" y="916867"/>
                  </a:lnTo>
                  <a:lnTo>
                    <a:pt x="1332667" y="230984"/>
                  </a:lnTo>
                  <a:lnTo>
                    <a:pt x="1270917" y="30731"/>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0" name="Google Shape;540;p8"/>
            <p:cNvSpPr/>
            <p:nvPr/>
          </p:nvSpPr>
          <p:spPr>
            <a:xfrm>
              <a:off x="2738944" y="2524860"/>
              <a:ext cx="141389" cy="1024352"/>
            </a:xfrm>
            <a:custGeom>
              <a:rect b="b" l="l" r="r" t="t"/>
              <a:pathLst>
                <a:path extrusionOk="0" h="1024351" w="141389">
                  <a:moveTo>
                    <a:pt x="2164" y="2164"/>
                  </a:moveTo>
                  <a:lnTo>
                    <a:pt x="139225" y="1023630"/>
                  </a:lnTo>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1" name="Google Shape;541;p8"/>
            <p:cNvSpPr/>
            <p:nvPr/>
          </p:nvSpPr>
          <p:spPr>
            <a:xfrm>
              <a:off x="1286096" y="2565257"/>
              <a:ext cx="57710" cy="1030123"/>
            </a:xfrm>
            <a:custGeom>
              <a:rect b="b" l="l" r="r" t="t"/>
              <a:pathLst>
                <a:path extrusionOk="0" h="1030122" w="57709">
                  <a:moveTo>
                    <a:pt x="2164" y="1029401"/>
                  </a:moveTo>
                  <a:lnTo>
                    <a:pt x="56989" y="2164"/>
                  </a:lnTo>
                </a:path>
              </a:pathLst>
            </a:cu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2" name="Google Shape;542;p8"/>
            <p:cNvSpPr/>
            <p:nvPr/>
          </p:nvSpPr>
          <p:spPr>
            <a:xfrm>
              <a:off x="1322232" y="1616573"/>
              <a:ext cx="698290" cy="623267"/>
            </a:xfrm>
            <a:custGeom>
              <a:rect b="b" l="l" r="r" t="t"/>
              <a:pathLst>
                <a:path extrusionOk="0" h="623267" w="698290">
                  <a:moveTo>
                    <a:pt x="654" y="498690"/>
                  </a:moveTo>
                  <a:lnTo>
                    <a:pt x="350664" y="654"/>
                  </a:lnTo>
                  <a:lnTo>
                    <a:pt x="697790" y="624787"/>
                  </a:lnTo>
                  <a:close/>
                </a:path>
              </a:pathLst>
            </a:cu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3" name="Google Shape;543;p8"/>
            <p:cNvSpPr/>
            <p:nvPr/>
          </p:nvSpPr>
          <p:spPr>
            <a:xfrm>
              <a:off x="2019369" y="1715546"/>
              <a:ext cx="750229" cy="565557"/>
            </a:xfrm>
            <a:custGeom>
              <a:rect b="b" l="l" r="r" t="t"/>
              <a:pathLst>
                <a:path extrusionOk="0" h="565557" w="750229">
                  <a:moveTo>
                    <a:pt x="524083" y="654"/>
                  </a:moveTo>
                  <a:lnTo>
                    <a:pt x="750017" y="567077"/>
                  </a:lnTo>
                  <a:lnTo>
                    <a:pt x="654" y="525814"/>
                  </a:lnTo>
                  <a:close/>
                </a:path>
              </a:pathLst>
            </a:custGeom>
            <a:solidFill>
              <a:srgbClr val="F4F4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4" name="Google Shape;544;p8"/>
            <p:cNvSpPr/>
            <p:nvPr/>
          </p:nvSpPr>
          <p:spPr>
            <a:xfrm>
              <a:off x="1672243" y="1616573"/>
              <a:ext cx="871420" cy="623267"/>
            </a:xfrm>
            <a:custGeom>
              <a:rect b="b" l="l" r="r" t="t"/>
              <a:pathLst>
                <a:path extrusionOk="0" h="623267" w="871420">
                  <a:moveTo>
                    <a:pt x="654" y="654"/>
                  </a:moveTo>
                  <a:lnTo>
                    <a:pt x="871208" y="99626"/>
                  </a:lnTo>
                  <a:lnTo>
                    <a:pt x="347779" y="624787"/>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5" name="Google Shape;545;p8"/>
            <p:cNvSpPr/>
            <p:nvPr/>
          </p:nvSpPr>
          <p:spPr>
            <a:xfrm>
              <a:off x="1322232" y="2114610"/>
              <a:ext cx="1445634" cy="268351"/>
            </a:xfrm>
            <a:custGeom>
              <a:rect b="b" l="l" r="r" t="t"/>
              <a:pathLst>
                <a:path extrusionOk="0" h="268351" w="1445634">
                  <a:moveTo>
                    <a:pt x="1447153" y="168012"/>
                  </a:moveTo>
                  <a:lnTo>
                    <a:pt x="694904" y="270159"/>
                  </a:lnTo>
                  <a:lnTo>
                    <a:pt x="654" y="654"/>
                  </a:lnTo>
                  <a:lnTo>
                    <a:pt x="697790" y="126750"/>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6" name="Google Shape;546;p8"/>
            <p:cNvSpPr/>
            <p:nvPr/>
          </p:nvSpPr>
          <p:spPr>
            <a:xfrm>
              <a:off x="1672243" y="1616573"/>
              <a:ext cx="871420" cy="98107"/>
            </a:xfrm>
            <a:custGeom>
              <a:rect b="b" l="l" r="r" t="t"/>
              <a:pathLst>
                <a:path extrusionOk="0" h="98106" w="871420">
                  <a:moveTo>
                    <a:pt x="654" y="654"/>
                  </a:moveTo>
                  <a:lnTo>
                    <a:pt x="456562" y="654"/>
                  </a:lnTo>
                  <a:lnTo>
                    <a:pt x="871208" y="99626"/>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7" name="Google Shape;547;p8"/>
            <p:cNvSpPr/>
            <p:nvPr/>
          </p:nvSpPr>
          <p:spPr>
            <a:xfrm>
              <a:off x="2427955" y="1561460"/>
              <a:ext cx="57710" cy="141389"/>
            </a:xfrm>
            <a:custGeom>
              <a:rect b="b" l="l" r="r" t="t"/>
              <a:pathLst>
                <a:path extrusionOk="0" h="141389" w="57709">
                  <a:moveTo>
                    <a:pt x="654" y="654"/>
                  </a:moveTo>
                  <a:lnTo>
                    <a:pt x="58940" y="141177"/>
                  </a:lnTo>
                  <a:lnTo>
                    <a:pt x="15947" y="131078"/>
                  </a:lnTo>
                  <a:close/>
                </a:path>
              </a:pathLst>
            </a:custGeom>
            <a:solidFill>
              <a:srgbClr val="5497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8" name="Google Shape;548;p8"/>
            <p:cNvSpPr/>
            <p:nvPr/>
          </p:nvSpPr>
          <p:spPr>
            <a:xfrm>
              <a:off x="2421895" y="1561460"/>
              <a:ext cx="20198" cy="129847"/>
            </a:xfrm>
            <a:custGeom>
              <a:rect b="b" l="l" r="r" t="t"/>
              <a:pathLst>
                <a:path extrusionOk="0" h="129847" w="20198">
                  <a:moveTo>
                    <a:pt x="654" y="125884"/>
                  </a:moveTo>
                  <a:lnTo>
                    <a:pt x="6713" y="654"/>
                  </a:lnTo>
                  <a:lnTo>
                    <a:pt x="22006" y="131078"/>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49" name="Google Shape;549;p8"/>
            <p:cNvSpPr/>
            <p:nvPr/>
          </p:nvSpPr>
          <p:spPr>
            <a:xfrm>
              <a:off x="1762848" y="1494805"/>
              <a:ext cx="89450" cy="121191"/>
            </a:xfrm>
            <a:custGeom>
              <a:rect b="b" l="l" r="r" t="t"/>
              <a:pathLst>
                <a:path extrusionOk="0" h="121190" w="89450">
                  <a:moveTo>
                    <a:pt x="654" y="122422"/>
                  </a:moveTo>
                  <a:lnTo>
                    <a:pt x="89527" y="654"/>
                  </a:lnTo>
                  <a:lnTo>
                    <a:pt x="37588" y="122422"/>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50" name="Google Shape;550;p8"/>
            <p:cNvSpPr/>
            <p:nvPr/>
          </p:nvSpPr>
          <p:spPr>
            <a:xfrm>
              <a:off x="1799782" y="1494805"/>
              <a:ext cx="51939" cy="121191"/>
            </a:xfrm>
            <a:custGeom>
              <a:rect b="b" l="l" r="r" t="t"/>
              <a:pathLst>
                <a:path extrusionOk="0" h="121190" w="51938">
                  <a:moveTo>
                    <a:pt x="25757" y="122422"/>
                  </a:moveTo>
                  <a:lnTo>
                    <a:pt x="52593" y="654"/>
                  </a:lnTo>
                  <a:lnTo>
                    <a:pt x="654" y="122422"/>
                  </a:lnTo>
                  <a:close/>
                </a:path>
              </a:pathLst>
            </a:custGeom>
            <a:solidFill>
              <a:srgbClr val="2F73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51" name="Google Shape;551;p8"/>
            <p:cNvSpPr/>
            <p:nvPr/>
          </p:nvSpPr>
          <p:spPr>
            <a:xfrm>
              <a:off x="2028314" y="2387290"/>
              <a:ext cx="620382" cy="213527"/>
            </a:xfrm>
            <a:custGeom>
              <a:rect b="b" l="l" r="r" t="t"/>
              <a:pathLst>
                <a:path extrusionOk="0" h="213526" w="620381">
                  <a:moveTo>
                    <a:pt x="619881" y="29220"/>
                  </a:moveTo>
                  <a:lnTo>
                    <a:pt x="585255" y="95586"/>
                  </a:lnTo>
                  <a:lnTo>
                    <a:pt x="654" y="213603"/>
                  </a:lnTo>
                  <a:lnTo>
                    <a:pt x="17678" y="654"/>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52" name="Google Shape;552;p8"/>
            <p:cNvSpPr/>
            <p:nvPr/>
          </p:nvSpPr>
          <p:spPr>
            <a:xfrm>
              <a:off x="1438518" y="2387290"/>
              <a:ext cx="605954" cy="213527"/>
            </a:xfrm>
            <a:custGeom>
              <a:rect b="b" l="l" r="r" t="t"/>
              <a:pathLst>
                <a:path extrusionOk="0" h="213526" w="605954">
                  <a:moveTo>
                    <a:pt x="654" y="28643"/>
                  </a:moveTo>
                  <a:lnTo>
                    <a:pt x="607474" y="654"/>
                  </a:lnTo>
                  <a:lnTo>
                    <a:pt x="590449" y="213603"/>
                  </a:lnTo>
                  <a:lnTo>
                    <a:pt x="19409" y="9356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53" name="Google Shape;553;p8"/>
            <p:cNvSpPr/>
            <p:nvPr/>
          </p:nvSpPr>
          <p:spPr>
            <a:xfrm>
              <a:off x="1378788" y="2415279"/>
              <a:ext cx="77908" cy="277008"/>
            </a:xfrm>
            <a:custGeom>
              <a:rect b="b" l="l" r="r" t="t"/>
              <a:pathLst>
                <a:path extrusionOk="0" h="277007" w="77908">
                  <a:moveTo>
                    <a:pt x="654" y="194559"/>
                  </a:moveTo>
                  <a:lnTo>
                    <a:pt x="17678" y="278527"/>
                  </a:lnTo>
                  <a:lnTo>
                    <a:pt x="79139" y="65577"/>
                  </a:lnTo>
                  <a:lnTo>
                    <a:pt x="60383" y="654"/>
                  </a:lnTo>
                  <a:close/>
                </a:path>
              </a:pathLst>
            </a:custGeom>
            <a:solidFill>
              <a:srgbClr val="234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54" name="Google Shape;554;p8"/>
            <p:cNvSpPr/>
            <p:nvPr/>
          </p:nvSpPr>
          <p:spPr>
            <a:xfrm>
              <a:off x="1395813" y="2480203"/>
              <a:ext cx="631924" cy="363573"/>
            </a:xfrm>
            <a:custGeom>
              <a:rect b="b" l="l" r="r" t="t"/>
              <a:pathLst>
                <a:path extrusionOk="0" h="363572" w="631923">
                  <a:moveTo>
                    <a:pt x="633155" y="120690"/>
                  </a:moveTo>
                  <a:lnTo>
                    <a:pt x="633155" y="364226"/>
                  </a:lnTo>
                  <a:lnTo>
                    <a:pt x="654" y="213603"/>
                  </a:lnTo>
                  <a:lnTo>
                    <a:pt x="62115" y="65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55" name="Google Shape;555;p8"/>
            <p:cNvSpPr/>
            <p:nvPr/>
          </p:nvSpPr>
          <p:spPr>
            <a:xfrm>
              <a:off x="2028314" y="2482223"/>
              <a:ext cx="646351" cy="360687"/>
            </a:xfrm>
            <a:custGeom>
              <a:rect b="b" l="l" r="r" t="t"/>
              <a:pathLst>
                <a:path extrusionOk="0" h="360687" w="646351">
                  <a:moveTo>
                    <a:pt x="585255" y="654"/>
                  </a:moveTo>
                  <a:lnTo>
                    <a:pt x="646139" y="211583"/>
                  </a:lnTo>
                  <a:lnTo>
                    <a:pt x="654" y="362206"/>
                  </a:lnTo>
                  <a:lnTo>
                    <a:pt x="654" y="118670"/>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56" name="Google Shape;556;p8"/>
            <p:cNvSpPr/>
            <p:nvPr/>
          </p:nvSpPr>
          <p:spPr>
            <a:xfrm>
              <a:off x="2612915" y="2415856"/>
              <a:ext cx="95221" cy="277008"/>
            </a:xfrm>
            <a:custGeom>
              <a:rect b="b" l="l" r="r" t="t"/>
              <a:pathLst>
                <a:path extrusionOk="0" h="277007" w="95221">
                  <a:moveTo>
                    <a:pt x="35280" y="654"/>
                  </a:moveTo>
                  <a:lnTo>
                    <a:pt x="97029" y="200907"/>
                  </a:lnTo>
                  <a:lnTo>
                    <a:pt x="61537" y="277950"/>
                  </a:lnTo>
                  <a:lnTo>
                    <a:pt x="654" y="67020"/>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57" name="Google Shape;557;p8"/>
            <p:cNvSpPr/>
            <p:nvPr/>
          </p:nvSpPr>
          <p:spPr>
            <a:xfrm>
              <a:off x="1566057" y="2843775"/>
              <a:ext cx="943558" cy="551130"/>
            </a:xfrm>
            <a:custGeom>
              <a:rect b="b" l="l" r="r" t="t"/>
              <a:pathLst>
                <a:path extrusionOk="0" h="551129" w="943557">
                  <a:moveTo>
                    <a:pt x="462910" y="654"/>
                  </a:moveTo>
                  <a:lnTo>
                    <a:pt x="654" y="551784"/>
                  </a:lnTo>
                  <a:lnTo>
                    <a:pt x="944211" y="551784"/>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58" name="Google Shape;558;p8"/>
            <p:cNvSpPr/>
            <p:nvPr/>
          </p:nvSpPr>
          <p:spPr>
            <a:xfrm>
              <a:off x="1395813" y="2693152"/>
              <a:ext cx="631924" cy="701176"/>
            </a:xfrm>
            <a:custGeom>
              <a:rect b="b" l="l" r="r" t="t"/>
              <a:pathLst>
                <a:path extrusionOk="0" h="701175" w="631923">
                  <a:moveTo>
                    <a:pt x="654" y="654"/>
                  </a:moveTo>
                  <a:lnTo>
                    <a:pt x="633155" y="151277"/>
                  </a:lnTo>
                  <a:lnTo>
                    <a:pt x="170898" y="702407"/>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59" name="Google Shape;559;p8"/>
            <p:cNvSpPr/>
            <p:nvPr/>
          </p:nvSpPr>
          <p:spPr>
            <a:xfrm>
              <a:off x="2028314" y="2693152"/>
              <a:ext cx="646351" cy="701176"/>
            </a:xfrm>
            <a:custGeom>
              <a:rect b="b" l="l" r="r" t="t"/>
              <a:pathLst>
                <a:path extrusionOk="0" h="701175" w="646351">
                  <a:moveTo>
                    <a:pt x="646139" y="654"/>
                  </a:moveTo>
                  <a:lnTo>
                    <a:pt x="481955" y="702407"/>
                  </a:lnTo>
                  <a:lnTo>
                    <a:pt x="654" y="151277"/>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0" name="Google Shape;560;p8"/>
            <p:cNvSpPr/>
            <p:nvPr/>
          </p:nvSpPr>
          <p:spPr>
            <a:xfrm>
              <a:off x="2509615" y="2616110"/>
              <a:ext cx="199099" cy="779084"/>
            </a:xfrm>
            <a:custGeom>
              <a:rect b="b" l="l" r="r" t="t"/>
              <a:pathLst>
                <a:path extrusionOk="0" h="779084" w="199099">
                  <a:moveTo>
                    <a:pt x="200330" y="654"/>
                  </a:moveTo>
                  <a:lnTo>
                    <a:pt x="39896" y="686536"/>
                  </a:lnTo>
                  <a:lnTo>
                    <a:pt x="654" y="779449"/>
                  </a:lnTo>
                  <a:lnTo>
                    <a:pt x="164838" y="77696"/>
                  </a:lnTo>
                  <a:close/>
                </a:path>
              </a:pathLst>
            </a:custGeom>
            <a:solidFill>
              <a:srgbClr val="2F73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1" name="Google Shape;561;p8"/>
            <p:cNvSpPr/>
            <p:nvPr/>
          </p:nvSpPr>
          <p:spPr>
            <a:xfrm>
              <a:off x="1693019" y="3480028"/>
              <a:ext cx="323176" cy="54824"/>
            </a:xfrm>
            <a:custGeom>
              <a:rect b="b" l="l" r="r" t="t"/>
              <a:pathLst>
                <a:path extrusionOk="0" h="54824" w="323175">
                  <a:moveTo>
                    <a:pt x="77119" y="654"/>
                  </a:moveTo>
                  <a:lnTo>
                    <a:pt x="654" y="33837"/>
                  </a:lnTo>
                  <a:lnTo>
                    <a:pt x="325272" y="55478"/>
                  </a:lnTo>
                  <a:lnTo>
                    <a:pt x="313730" y="31817"/>
                  </a:lnTo>
                  <a:lnTo>
                    <a:pt x="131944" y="23738"/>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2" name="Google Shape;562;p8"/>
            <p:cNvSpPr/>
            <p:nvPr/>
          </p:nvSpPr>
          <p:spPr>
            <a:xfrm>
              <a:off x="2128729" y="3464446"/>
              <a:ext cx="323176" cy="69252"/>
            </a:xfrm>
            <a:custGeom>
              <a:rect b="b" l="l" r="r" t="t"/>
              <a:pathLst>
                <a:path extrusionOk="0" h="69251" w="323175">
                  <a:moveTo>
                    <a:pt x="216489" y="654"/>
                  </a:moveTo>
                  <a:lnTo>
                    <a:pt x="323829" y="49419"/>
                  </a:lnTo>
                  <a:lnTo>
                    <a:pt x="654" y="71060"/>
                  </a:lnTo>
                  <a:lnTo>
                    <a:pt x="15081" y="47399"/>
                  </a:lnTo>
                  <a:lnTo>
                    <a:pt x="115208" y="43648"/>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3" name="Google Shape;563;p8"/>
            <p:cNvSpPr/>
            <p:nvPr/>
          </p:nvSpPr>
          <p:spPr>
            <a:xfrm>
              <a:off x="1566057" y="3394905"/>
              <a:ext cx="943558" cy="124076"/>
            </a:xfrm>
            <a:custGeom>
              <a:rect b="b" l="l" r="r" t="t"/>
              <a:pathLst>
                <a:path extrusionOk="0" h="124076" w="943557">
                  <a:moveTo>
                    <a:pt x="654" y="654"/>
                  </a:moveTo>
                  <a:lnTo>
                    <a:pt x="258906" y="108860"/>
                  </a:lnTo>
                  <a:lnTo>
                    <a:pt x="440692" y="116939"/>
                  </a:lnTo>
                  <a:lnTo>
                    <a:pt x="443866" y="123576"/>
                  </a:lnTo>
                  <a:lnTo>
                    <a:pt x="573713" y="123576"/>
                  </a:lnTo>
                  <a:lnTo>
                    <a:pt x="577753" y="116939"/>
                  </a:lnTo>
                  <a:lnTo>
                    <a:pt x="677880" y="113188"/>
                  </a:lnTo>
                  <a:lnTo>
                    <a:pt x="944211" y="654"/>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4" name="Google Shape;564;p8"/>
            <p:cNvSpPr/>
            <p:nvPr/>
          </p:nvSpPr>
          <p:spPr>
            <a:xfrm>
              <a:off x="2433345" y="1942815"/>
              <a:ext cx="141389" cy="170244"/>
            </a:xfrm>
            <a:custGeom>
              <a:rect b="b" l="l" r="r" t="t"/>
              <a:pathLst>
                <a:path extrusionOk="0" h="170244" w="141389">
                  <a:moveTo>
                    <a:pt x="135210" y="72322"/>
                  </a:moveTo>
                  <a:cubicBezTo>
                    <a:pt x="149349" y="117913"/>
                    <a:pt x="132036" y="161195"/>
                    <a:pt x="96544" y="168986"/>
                  </a:cubicBezTo>
                  <a:cubicBezTo>
                    <a:pt x="61053" y="176777"/>
                    <a:pt x="20944" y="145614"/>
                    <a:pt x="7094" y="100023"/>
                  </a:cubicBezTo>
                  <a:cubicBezTo>
                    <a:pt x="-7045" y="54432"/>
                    <a:pt x="10268" y="11149"/>
                    <a:pt x="45760" y="3359"/>
                  </a:cubicBezTo>
                  <a:cubicBezTo>
                    <a:pt x="81251" y="-4432"/>
                    <a:pt x="121071" y="26731"/>
                    <a:pt x="135210" y="723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5" name="Google Shape;565;p8"/>
            <p:cNvSpPr/>
            <p:nvPr/>
          </p:nvSpPr>
          <p:spPr>
            <a:xfrm>
              <a:off x="1556693" y="1846969"/>
              <a:ext cx="144275" cy="161588"/>
            </a:xfrm>
            <a:custGeom>
              <a:rect b="b" l="l" r="r" t="t"/>
              <a:pathLst>
                <a:path extrusionOk="0" h="161587" w="144274">
                  <a:moveTo>
                    <a:pt x="18386" y="51594"/>
                  </a:moveTo>
                  <a:cubicBezTo>
                    <a:pt x="43201" y="10909"/>
                    <a:pt x="87926" y="-8424"/>
                    <a:pt x="118224" y="8023"/>
                  </a:cubicBezTo>
                  <a:cubicBezTo>
                    <a:pt x="148521" y="24470"/>
                    <a:pt x="152850" y="70927"/>
                    <a:pt x="128034" y="111612"/>
                  </a:cubicBezTo>
                  <a:cubicBezTo>
                    <a:pt x="103219" y="152298"/>
                    <a:pt x="58494" y="171631"/>
                    <a:pt x="28196" y="155183"/>
                  </a:cubicBezTo>
                  <a:cubicBezTo>
                    <a:pt x="-2102" y="138736"/>
                    <a:pt x="-6718" y="92280"/>
                    <a:pt x="18386" y="5159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6" name="Google Shape;566;p8"/>
            <p:cNvSpPr/>
            <p:nvPr/>
          </p:nvSpPr>
          <p:spPr>
            <a:xfrm>
              <a:off x="1629249" y="2387290"/>
              <a:ext cx="914703" cy="170244"/>
            </a:xfrm>
            <a:custGeom>
              <a:rect b="b" l="l" r="r" t="t"/>
              <a:pathLst>
                <a:path extrusionOk="0" h="170244" w="914702">
                  <a:moveTo>
                    <a:pt x="416742" y="654"/>
                  </a:moveTo>
                  <a:lnTo>
                    <a:pt x="43647" y="17967"/>
                  </a:lnTo>
                  <a:lnTo>
                    <a:pt x="654" y="76254"/>
                  </a:lnTo>
                  <a:lnTo>
                    <a:pt x="403180" y="171475"/>
                  </a:lnTo>
                  <a:lnTo>
                    <a:pt x="914202" y="73368"/>
                  </a:lnTo>
                  <a:lnTo>
                    <a:pt x="881019" y="22583"/>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7" name="Google Shape;567;p8"/>
            <p:cNvSpPr/>
            <p:nvPr/>
          </p:nvSpPr>
          <p:spPr>
            <a:xfrm>
              <a:off x="1723894" y="3480028"/>
              <a:ext cx="288550" cy="43282"/>
            </a:xfrm>
            <a:custGeom>
              <a:rect b="b" l="l" r="r" t="t"/>
              <a:pathLst>
                <a:path extrusionOk="0" h="43282" w="288549">
                  <a:moveTo>
                    <a:pt x="46244" y="654"/>
                  </a:moveTo>
                  <a:lnTo>
                    <a:pt x="654" y="20275"/>
                  </a:lnTo>
                  <a:lnTo>
                    <a:pt x="109725" y="38454"/>
                  </a:lnTo>
                  <a:lnTo>
                    <a:pt x="289203" y="44802"/>
                  </a:lnTo>
                  <a:lnTo>
                    <a:pt x="282855" y="31817"/>
                  </a:lnTo>
                  <a:lnTo>
                    <a:pt x="101069" y="23738"/>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8" name="Google Shape;568;p8"/>
            <p:cNvSpPr/>
            <p:nvPr/>
          </p:nvSpPr>
          <p:spPr>
            <a:xfrm>
              <a:off x="2135077" y="3473679"/>
              <a:ext cx="227954" cy="49053"/>
            </a:xfrm>
            <a:custGeom>
              <a:rect b="b" l="l" r="r" t="t"/>
              <a:pathLst>
                <a:path extrusionOk="0" h="49053" w="227954">
                  <a:moveTo>
                    <a:pt x="654" y="51150"/>
                  </a:moveTo>
                  <a:lnTo>
                    <a:pt x="228031" y="34414"/>
                  </a:lnTo>
                  <a:lnTo>
                    <a:pt x="188788" y="654"/>
                  </a:lnTo>
                  <a:lnTo>
                    <a:pt x="108860" y="34414"/>
                  </a:lnTo>
                  <a:lnTo>
                    <a:pt x="8733" y="38165"/>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69" name="Google Shape;569;p8"/>
            <p:cNvSpPr/>
            <p:nvPr/>
          </p:nvSpPr>
          <p:spPr>
            <a:xfrm>
              <a:off x="1322232" y="1616573"/>
              <a:ext cx="698290" cy="623267"/>
            </a:xfrm>
            <a:custGeom>
              <a:rect b="b" l="l" r="r" t="t"/>
              <a:pathLst>
                <a:path extrusionOk="0" h="623267" w="698290">
                  <a:moveTo>
                    <a:pt x="654" y="498690"/>
                  </a:moveTo>
                  <a:lnTo>
                    <a:pt x="350664" y="654"/>
                  </a:lnTo>
                  <a:lnTo>
                    <a:pt x="697790" y="624787"/>
                  </a:lnTo>
                  <a:close/>
                </a:path>
              </a:pathLst>
            </a:cu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0" name="Google Shape;570;p8"/>
            <p:cNvSpPr/>
            <p:nvPr/>
          </p:nvSpPr>
          <p:spPr>
            <a:xfrm>
              <a:off x="2019369" y="1715546"/>
              <a:ext cx="750229" cy="565557"/>
            </a:xfrm>
            <a:custGeom>
              <a:rect b="b" l="l" r="r" t="t"/>
              <a:pathLst>
                <a:path extrusionOk="0" h="565557" w="750229">
                  <a:moveTo>
                    <a:pt x="524083" y="654"/>
                  </a:moveTo>
                  <a:lnTo>
                    <a:pt x="750017" y="567077"/>
                  </a:lnTo>
                  <a:lnTo>
                    <a:pt x="654" y="525814"/>
                  </a:lnTo>
                  <a:close/>
                </a:path>
              </a:pathLst>
            </a:custGeom>
            <a:solidFill>
              <a:srgbClr val="F4F4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1" name="Google Shape;571;p8"/>
            <p:cNvSpPr/>
            <p:nvPr/>
          </p:nvSpPr>
          <p:spPr>
            <a:xfrm>
              <a:off x="1672243" y="1616573"/>
              <a:ext cx="871420" cy="623267"/>
            </a:xfrm>
            <a:custGeom>
              <a:rect b="b" l="l" r="r" t="t"/>
              <a:pathLst>
                <a:path extrusionOk="0" h="623267" w="871420">
                  <a:moveTo>
                    <a:pt x="654" y="654"/>
                  </a:moveTo>
                  <a:lnTo>
                    <a:pt x="871208" y="99626"/>
                  </a:lnTo>
                  <a:lnTo>
                    <a:pt x="347779" y="624787"/>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2" name="Google Shape;572;p8"/>
            <p:cNvSpPr/>
            <p:nvPr/>
          </p:nvSpPr>
          <p:spPr>
            <a:xfrm>
              <a:off x="1322232" y="2114610"/>
              <a:ext cx="1445634" cy="268351"/>
            </a:xfrm>
            <a:custGeom>
              <a:rect b="b" l="l" r="r" t="t"/>
              <a:pathLst>
                <a:path extrusionOk="0" h="268351" w="1445634">
                  <a:moveTo>
                    <a:pt x="1447153" y="168012"/>
                  </a:moveTo>
                  <a:lnTo>
                    <a:pt x="694904" y="270159"/>
                  </a:lnTo>
                  <a:lnTo>
                    <a:pt x="654" y="654"/>
                  </a:lnTo>
                  <a:lnTo>
                    <a:pt x="697790" y="126750"/>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3" name="Google Shape;573;p8"/>
            <p:cNvSpPr/>
            <p:nvPr/>
          </p:nvSpPr>
          <p:spPr>
            <a:xfrm>
              <a:off x="1672243" y="1616573"/>
              <a:ext cx="871420" cy="98107"/>
            </a:xfrm>
            <a:custGeom>
              <a:rect b="b" l="l" r="r" t="t"/>
              <a:pathLst>
                <a:path extrusionOk="0" h="98106" w="871420">
                  <a:moveTo>
                    <a:pt x="654" y="654"/>
                  </a:moveTo>
                  <a:lnTo>
                    <a:pt x="456562" y="654"/>
                  </a:lnTo>
                  <a:lnTo>
                    <a:pt x="871208" y="99626"/>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4" name="Google Shape;574;p8"/>
            <p:cNvSpPr/>
            <p:nvPr/>
          </p:nvSpPr>
          <p:spPr>
            <a:xfrm>
              <a:off x="2427955" y="1561460"/>
              <a:ext cx="57710" cy="141389"/>
            </a:xfrm>
            <a:custGeom>
              <a:rect b="b" l="l" r="r" t="t"/>
              <a:pathLst>
                <a:path extrusionOk="0" h="141389" w="57709">
                  <a:moveTo>
                    <a:pt x="654" y="654"/>
                  </a:moveTo>
                  <a:lnTo>
                    <a:pt x="58940" y="141177"/>
                  </a:lnTo>
                  <a:lnTo>
                    <a:pt x="15947" y="131078"/>
                  </a:lnTo>
                  <a:close/>
                </a:path>
              </a:pathLst>
            </a:custGeom>
            <a:solidFill>
              <a:srgbClr val="5497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5" name="Google Shape;575;p8"/>
            <p:cNvSpPr/>
            <p:nvPr/>
          </p:nvSpPr>
          <p:spPr>
            <a:xfrm>
              <a:off x="2421895" y="1561460"/>
              <a:ext cx="20198" cy="129847"/>
            </a:xfrm>
            <a:custGeom>
              <a:rect b="b" l="l" r="r" t="t"/>
              <a:pathLst>
                <a:path extrusionOk="0" h="129847" w="20198">
                  <a:moveTo>
                    <a:pt x="654" y="125884"/>
                  </a:moveTo>
                  <a:lnTo>
                    <a:pt x="6713" y="654"/>
                  </a:lnTo>
                  <a:lnTo>
                    <a:pt x="22006" y="131078"/>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6" name="Google Shape;576;p8"/>
            <p:cNvSpPr/>
            <p:nvPr/>
          </p:nvSpPr>
          <p:spPr>
            <a:xfrm>
              <a:off x="1762848" y="1494805"/>
              <a:ext cx="89450" cy="121191"/>
            </a:xfrm>
            <a:custGeom>
              <a:rect b="b" l="l" r="r" t="t"/>
              <a:pathLst>
                <a:path extrusionOk="0" h="121190" w="89450">
                  <a:moveTo>
                    <a:pt x="654" y="122422"/>
                  </a:moveTo>
                  <a:lnTo>
                    <a:pt x="89527" y="654"/>
                  </a:lnTo>
                  <a:lnTo>
                    <a:pt x="37588" y="122422"/>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7" name="Google Shape;577;p8"/>
            <p:cNvSpPr/>
            <p:nvPr/>
          </p:nvSpPr>
          <p:spPr>
            <a:xfrm>
              <a:off x="1799782" y="1494805"/>
              <a:ext cx="51939" cy="121191"/>
            </a:xfrm>
            <a:custGeom>
              <a:rect b="b" l="l" r="r" t="t"/>
              <a:pathLst>
                <a:path extrusionOk="0" h="121190" w="51938">
                  <a:moveTo>
                    <a:pt x="25757" y="122422"/>
                  </a:moveTo>
                  <a:lnTo>
                    <a:pt x="52593" y="654"/>
                  </a:lnTo>
                  <a:lnTo>
                    <a:pt x="654" y="122422"/>
                  </a:lnTo>
                  <a:close/>
                </a:path>
              </a:pathLst>
            </a:custGeom>
            <a:solidFill>
              <a:srgbClr val="2F73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8" name="Google Shape;578;p8"/>
            <p:cNvSpPr/>
            <p:nvPr/>
          </p:nvSpPr>
          <p:spPr>
            <a:xfrm>
              <a:off x="2028314" y="2387290"/>
              <a:ext cx="620382" cy="213527"/>
            </a:xfrm>
            <a:custGeom>
              <a:rect b="b" l="l" r="r" t="t"/>
              <a:pathLst>
                <a:path extrusionOk="0" h="213526" w="620381">
                  <a:moveTo>
                    <a:pt x="619881" y="29220"/>
                  </a:moveTo>
                  <a:lnTo>
                    <a:pt x="585255" y="95586"/>
                  </a:lnTo>
                  <a:lnTo>
                    <a:pt x="654" y="213603"/>
                  </a:lnTo>
                  <a:lnTo>
                    <a:pt x="17678" y="654"/>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79" name="Google Shape;579;p8"/>
            <p:cNvSpPr/>
            <p:nvPr/>
          </p:nvSpPr>
          <p:spPr>
            <a:xfrm>
              <a:off x="1438518" y="2387290"/>
              <a:ext cx="605954" cy="213527"/>
            </a:xfrm>
            <a:custGeom>
              <a:rect b="b" l="l" r="r" t="t"/>
              <a:pathLst>
                <a:path extrusionOk="0" h="213526" w="605954">
                  <a:moveTo>
                    <a:pt x="654" y="28643"/>
                  </a:moveTo>
                  <a:lnTo>
                    <a:pt x="607474" y="654"/>
                  </a:lnTo>
                  <a:lnTo>
                    <a:pt x="590449" y="213603"/>
                  </a:lnTo>
                  <a:lnTo>
                    <a:pt x="19409" y="9356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0" name="Google Shape;580;p8"/>
            <p:cNvSpPr/>
            <p:nvPr/>
          </p:nvSpPr>
          <p:spPr>
            <a:xfrm>
              <a:off x="1378788" y="2415279"/>
              <a:ext cx="77908" cy="277008"/>
            </a:xfrm>
            <a:custGeom>
              <a:rect b="b" l="l" r="r" t="t"/>
              <a:pathLst>
                <a:path extrusionOk="0" h="277007" w="77908">
                  <a:moveTo>
                    <a:pt x="654" y="194559"/>
                  </a:moveTo>
                  <a:lnTo>
                    <a:pt x="17678" y="278527"/>
                  </a:lnTo>
                  <a:lnTo>
                    <a:pt x="79139" y="65577"/>
                  </a:lnTo>
                  <a:lnTo>
                    <a:pt x="60383" y="654"/>
                  </a:lnTo>
                  <a:close/>
                </a:path>
              </a:pathLst>
            </a:custGeom>
            <a:solidFill>
              <a:srgbClr val="234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1" name="Google Shape;581;p8"/>
            <p:cNvSpPr/>
            <p:nvPr/>
          </p:nvSpPr>
          <p:spPr>
            <a:xfrm>
              <a:off x="1395813" y="2480203"/>
              <a:ext cx="631924" cy="363573"/>
            </a:xfrm>
            <a:custGeom>
              <a:rect b="b" l="l" r="r" t="t"/>
              <a:pathLst>
                <a:path extrusionOk="0" h="363572" w="631923">
                  <a:moveTo>
                    <a:pt x="633155" y="120690"/>
                  </a:moveTo>
                  <a:lnTo>
                    <a:pt x="633155" y="364226"/>
                  </a:lnTo>
                  <a:lnTo>
                    <a:pt x="654" y="213603"/>
                  </a:lnTo>
                  <a:lnTo>
                    <a:pt x="62115" y="65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2" name="Google Shape;582;p8"/>
            <p:cNvSpPr/>
            <p:nvPr/>
          </p:nvSpPr>
          <p:spPr>
            <a:xfrm>
              <a:off x="2028314" y="2482223"/>
              <a:ext cx="646351" cy="360687"/>
            </a:xfrm>
            <a:custGeom>
              <a:rect b="b" l="l" r="r" t="t"/>
              <a:pathLst>
                <a:path extrusionOk="0" h="360687" w="646351">
                  <a:moveTo>
                    <a:pt x="585255" y="654"/>
                  </a:moveTo>
                  <a:lnTo>
                    <a:pt x="646139" y="211583"/>
                  </a:lnTo>
                  <a:lnTo>
                    <a:pt x="654" y="362206"/>
                  </a:lnTo>
                  <a:lnTo>
                    <a:pt x="654" y="118670"/>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3" name="Google Shape;583;p8"/>
            <p:cNvSpPr/>
            <p:nvPr/>
          </p:nvSpPr>
          <p:spPr>
            <a:xfrm>
              <a:off x="2612915" y="2415856"/>
              <a:ext cx="95221" cy="277008"/>
            </a:xfrm>
            <a:custGeom>
              <a:rect b="b" l="l" r="r" t="t"/>
              <a:pathLst>
                <a:path extrusionOk="0" h="277007" w="95221">
                  <a:moveTo>
                    <a:pt x="35280" y="654"/>
                  </a:moveTo>
                  <a:lnTo>
                    <a:pt x="97029" y="200907"/>
                  </a:lnTo>
                  <a:lnTo>
                    <a:pt x="61537" y="277950"/>
                  </a:lnTo>
                  <a:lnTo>
                    <a:pt x="654" y="67020"/>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4" name="Google Shape;584;p8"/>
            <p:cNvSpPr/>
            <p:nvPr/>
          </p:nvSpPr>
          <p:spPr>
            <a:xfrm>
              <a:off x="1566057" y="2843775"/>
              <a:ext cx="943558" cy="551130"/>
            </a:xfrm>
            <a:custGeom>
              <a:rect b="b" l="l" r="r" t="t"/>
              <a:pathLst>
                <a:path extrusionOk="0" h="551129" w="943557">
                  <a:moveTo>
                    <a:pt x="462910" y="654"/>
                  </a:moveTo>
                  <a:lnTo>
                    <a:pt x="654" y="551784"/>
                  </a:lnTo>
                  <a:lnTo>
                    <a:pt x="944211" y="551784"/>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5" name="Google Shape;585;p8"/>
            <p:cNvSpPr/>
            <p:nvPr/>
          </p:nvSpPr>
          <p:spPr>
            <a:xfrm>
              <a:off x="1395813" y="2693152"/>
              <a:ext cx="631924" cy="701176"/>
            </a:xfrm>
            <a:custGeom>
              <a:rect b="b" l="l" r="r" t="t"/>
              <a:pathLst>
                <a:path extrusionOk="0" h="701175" w="631923">
                  <a:moveTo>
                    <a:pt x="654" y="654"/>
                  </a:moveTo>
                  <a:lnTo>
                    <a:pt x="633155" y="151277"/>
                  </a:lnTo>
                  <a:lnTo>
                    <a:pt x="170898" y="702407"/>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6" name="Google Shape;586;p8"/>
            <p:cNvSpPr/>
            <p:nvPr/>
          </p:nvSpPr>
          <p:spPr>
            <a:xfrm>
              <a:off x="2028314" y="2693152"/>
              <a:ext cx="646351" cy="701176"/>
            </a:xfrm>
            <a:custGeom>
              <a:rect b="b" l="l" r="r" t="t"/>
              <a:pathLst>
                <a:path extrusionOk="0" h="701175" w="646351">
                  <a:moveTo>
                    <a:pt x="646139" y="654"/>
                  </a:moveTo>
                  <a:lnTo>
                    <a:pt x="481955" y="702407"/>
                  </a:lnTo>
                  <a:lnTo>
                    <a:pt x="654" y="151277"/>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7" name="Google Shape;587;p8"/>
            <p:cNvSpPr/>
            <p:nvPr/>
          </p:nvSpPr>
          <p:spPr>
            <a:xfrm>
              <a:off x="2509615" y="2616110"/>
              <a:ext cx="199099" cy="779084"/>
            </a:xfrm>
            <a:custGeom>
              <a:rect b="b" l="l" r="r" t="t"/>
              <a:pathLst>
                <a:path extrusionOk="0" h="779084" w="199099">
                  <a:moveTo>
                    <a:pt x="200330" y="654"/>
                  </a:moveTo>
                  <a:lnTo>
                    <a:pt x="39896" y="686536"/>
                  </a:lnTo>
                  <a:lnTo>
                    <a:pt x="654" y="779449"/>
                  </a:lnTo>
                  <a:lnTo>
                    <a:pt x="164838" y="77696"/>
                  </a:lnTo>
                  <a:close/>
                </a:path>
              </a:pathLst>
            </a:custGeom>
            <a:solidFill>
              <a:srgbClr val="2F73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8" name="Google Shape;588;p8"/>
            <p:cNvSpPr/>
            <p:nvPr/>
          </p:nvSpPr>
          <p:spPr>
            <a:xfrm>
              <a:off x="1693019" y="3480028"/>
              <a:ext cx="323176" cy="54824"/>
            </a:xfrm>
            <a:custGeom>
              <a:rect b="b" l="l" r="r" t="t"/>
              <a:pathLst>
                <a:path extrusionOk="0" h="54824" w="323175">
                  <a:moveTo>
                    <a:pt x="77119" y="654"/>
                  </a:moveTo>
                  <a:lnTo>
                    <a:pt x="654" y="33837"/>
                  </a:lnTo>
                  <a:lnTo>
                    <a:pt x="325272" y="55478"/>
                  </a:lnTo>
                  <a:lnTo>
                    <a:pt x="313730" y="31817"/>
                  </a:lnTo>
                  <a:lnTo>
                    <a:pt x="131944" y="23738"/>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89" name="Google Shape;589;p8"/>
            <p:cNvSpPr/>
            <p:nvPr/>
          </p:nvSpPr>
          <p:spPr>
            <a:xfrm>
              <a:off x="2128729" y="3464446"/>
              <a:ext cx="323176" cy="69252"/>
            </a:xfrm>
            <a:custGeom>
              <a:rect b="b" l="l" r="r" t="t"/>
              <a:pathLst>
                <a:path extrusionOk="0" h="69251" w="323175">
                  <a:moveTo>
                    <a:pt x="216489" y="654"/>
                  </a:moveTo>
                  <a:lnTo>
                    <a:pt x="323829" y="49419"/>
                  </a:lnTo>
                  <a:lnTo>
                    <a:pt x="654" y="71060"/>
                  </a:lnTo>
                  <a:lnTo>
                    <a:pt x="15081" y="47399"/>
                  </a:lnTo>
                  <a:lnTo>
                    <a:pt x="115208" y="43648"/>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0" name="Google Shape;590;p8"/>
            <p:cNvSpPr/>
            <p:nvPr/>
          </p:nvSpPr>
          <p:spPr>
            <a:xfrm>
              <a:off x="1566057" y="3394905"/>
              <a:ext cx="943558" cy="124076"/>
            </a:xfrm>
            <a:custGeom>
              <a:rect b="b" l="l" r="r" t="t"/>
              <a:pathLst>
                <a:path extrusionOk="0" h="124076" w="943557">
                  <a:moveTo>
                    <a:pt x="654" y="654"/>
                  </a:moveTo>
                  <a:lnTo>
                    <a:pt x="258906" y="108860"/>
                  </a:lnTo>
                  <a:lnTo>
                    <a:pt x="440692" y="116939"/>
                  </a:lnTo>
                  <a:lnTo>
                    <a:pt x="443866" y="123576"/>
                  </a:lnTo>
                  <a:lnTo>
                    <a:pt x="573713" y="123576"/>
                  </a:lnTo>
                  <a:lnTo>
                    <a:pt x="577753" y="116939"/>
                  </a:lnTo>
                  <a:lnTo>
                    <a:pt x="677880" y="113188"/>
                  </a:lnTo>
                  <a:lnTo>
                    <a:pt x="944211" y="654"/>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1" name="Google Shape;591;p8"/>
            <p:cNvSpPr/>
            <p:nvPr/>
          </p:nvSpPr>
          <p:spPr>
            <a:xfrm>
              <a:off x="2433345" y="1942815"/>
              <a:ext cx="141389" cy="170244"/>
            </a:xfrm>
            <a:custGeom>
              <a:rect b="b" l="l" r="r" t="t"/>
              <a:pathLst>
                <a:path extrusionOk="0" h="170244" w="141389">
                  <a:moveTo>
                    <a:pt x="135210" y="72322"/>
                  </a:moveTo>
                  <a:cubicBezTo>
                    <a:pt x="149349" y="117913"/>
                    <a:pt x="132036" y="161195"/>
                    <a:pt x="96544" y="168986"/>
                  </a:cubicBezTo>
                  <a:cubicBezTo>
                    <a:pt x="61053" y="176777"/>
                    <a:pt x="20944" y="145614"/>
                    <a:pt x="7094" y="100023"/>
                  </a:cubicBezTo>
                  <a:cubicBezTo>
                    <a:pt x="-7045" y="54432"/>
                    <a:pt x="10268" y="11149"/>
                    <a:pt x="45760" y="3359"/>
                  </a:cubicBezTo>
                  <a:cubicBezTo>
                    <a:pt x="81251" y="-4432"/>
                    <a:pt x="121071" y="26731"/>
                    <a:pt x="135210" y="723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2" name="Google Shape;592;p8"/>
            <p:cNvSpPr/>
            <p:nvPr/>
          </p:nvSpPr>
          <p:spPr>
            <a:xfrm>
              <a:off x="1556693" y="1846969"/>
              <a:ext cx="144275" cy="161588"/>
            </a:xfrm>
            <a:custGeom>
              <a:rect b="b" l="l" r="r" t="t"/>
              <a:pathLst>
                <a:path extrusionOk="0" h="161587" w="144274">
                  <a:moveTo>
                    <a:pt x="18386" y="51594"/>
                  </a:moveTo>
                  <a:cubicBezTo>
                    <a:pt x="43201" y="10909"/>
                    <a:pt x="87926" y="-8424"/>
                    <a:pt x="118224" y="8023"/>
                  </a:cubicBezTo>
                  <a:cubicBezTo>
                    <a:pt x="148521" y="24470"/>
                    <a:pt x="152850" y="70927"/>
                    <a:pt x="128034" y="111612"/>
                  </a:cubicBezTo>
                  <a:cubicBezTo>
                    <a:pt x="103219" y="152298"/>
                    <a:pt x="58494" y="171631"/>
                    <a:pt x="28196" y="155183"/>
                  </a:cubicBezTo>
                  <a:cubicBezTo>
                    <a:pt x="-2102" y="138736"/>
                    <a:pt x="-6718" y="92280"/>
                    <a:pt x="18386" y="5159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3" name="Google Shape;593;p8"/>
            <p:cNvSpPr/>
            <p:nvPr/>
          </p:nvSpPr>
          <p:spPr>
            <a:xfrm>
              <a:off x="1629249" y="2387290"/>
              <a:ext cx="914703" cy="170244"/>
            </a:xfrm>
            <a:custGeom>
              <a:rect b="b" l="l" r="r" t="t"/>
              <a:pathLst>
                <a:path extrusionOk="0" h="170244" w="914702">
                  <a:moveTo>
                    <a:pt x="416742" y="654"/>
                  </a:moveTo>
                  <a:lnTo>
                    <a:pt x="43647" y="17967"/>
                  </a:lnTo>
                  <a:lnTo>
                    <a:pt x="654" y="76254"/>
                  </a:lnTo>
                  <a:lnTo>
                    <a:pt x="403180" y="171475"/>
                  </a:lnTo>
                  <a:lnTo>
                    <a:pt x="914202" y="73368"/>
                  </a:lnTo>
                  <a:lnTo>
                    <a:pt x="881019" y="22583"/>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4" name="Google Shape;594;p8"/>
            <p:cNvSpPr/>
            <p:nvPr/>
          </p:nvSpPr>
          <p:spPr>
            <a:xfrm>
              <a:off x="1723894" y="3480028"/>
              <a:ext cx="288550" cy="43282"/>
            </a:xfrm>
            <a:custGeom>
              <a:rect b="b" l="l" r="r" t="t"/>
              <a:pathLst>
                <a:path extrusionOk="0" h="43282" w="288549">
                  <a:moveTo>
                    <a:pt x="46244" y="654"/>
                  </a:moveTo>
                  <a:lnTo>
                    <a:pt x="654" y="20275"/>
                  </a:lnTo>
                  <a:lnTo>
                    <a:pt x="109725" y="38454"/>
                  </a:lnTo>
                  <a:lnTo>
                    <a:pt x="289203" y="44802"/>
                  </a:lnTo>
                  <a:lnTo>
                    <a:pt x="282855" y="31817"/>
                  </a:lnTo>
                  <a:lnTo>
                    <a:pt x="101069" y="23738"/>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5" name="Google Shape;595;p8"/>
            <p:cNvSpPr/>
            <p:nvPr/>
          </p:nvSpPr>
          <p:spPr>
            <a:xfrm>
              <a:off x="2135077" y="3473679"/>
              <a:ext cx="227954" cy="49053"/>
            </a:xfrm>
            <a:custGeom>
              <a:rect b="b" l="l" r="r" t="t"/>
              <a:pathLst>
                <a:path extrusionOk="0" h="49053" w="227954">
                  <a:moveTo>
                    <a:pt x="654" y="51150"/>
                  </a:moveTo>
                  <a:lnTo>
                    <a:pt x="228031" y="34414"/>
                  </a:lnTo>
                  <a:lnTo>
                    <a:pt x="188788" y="654"/>
                  </a:lnTo>
                  <a:lnTo>
                    <a:pt x="108860" y="34414"/>
                  </a:lnTo>
                  <a:lnTo>
                    <a:pt x="8733" y="38165"/>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6" name="Google Shape;596;p8"/>
            <p:cNvSpPr/>
            <p:nvPr/>
          </p:nvSpPr>
          <p:spPr>
            <a:xfrm>
              <a:off x="2719679" y="2488859"/>
              <a:ext cx="305863" cy="484764"/>
            </a:xfrm>
            <a:custGeom>
              <a:rect b="b" l="l" r="r" t="t"/>
              <a:pathLst>
                <a:path extrusionOk="0" h="484763" w="305862">
                  <a:moveTo>
                    <a:pt x="654" y="654"/>
                  </a:moveTo>
                  <a:lnTo>
                    <a:pt x="250249" y="484552"/>
                  </a:lnTo>
                  <a:lnTo>
                    <a:pt x="307382" y="442135"/>
                  </a:lnTo>
                  <a:close/>
                </a:path>
              </a:pathLst>
            </a:custGeom>
            <a:solidFill>
              <a:srgbClr val="1C59B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7" name="Google Shape;597;p8"/>
            <p:cNvSpPr/>
            <p:nvPr/>
          </p:nvSpPr>
          <p:spPr>
            <a:xfrm>
              <a:off x="1322232" y="1616573"/>
              <a:ext cx="698290" cy="623267"/>
            </a:xfrm>
            <a:custGeom>
              <a:rect b="b" l="l" r="r" t="t"/>
              <a:pathLst>
                <a:path extrusionOk="0" h="623267" w="698290">
                  <a:moveTo>
                    <a:pt x="654" y="498690"/>
                  </a:moveTo>
                  <a:lnTo>
                    <a:pt x="350664" y="654"/>
                  </a:lnTo>
                  <a:lnTo>
                    <a:pt x="697790" y="624787"/>
                  </a:lnTo>
                  <a:close/>
                </a:path>
              </a:pathLst>
            </a:cu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8" name="Google Shape;598;p8"/>
            <p:cNvSpPr/>
            <p:nvPr/>
          </p:nvSpPr>
          <p:spPr>
            <a:xfrm>
              <a:off x="2019369" y="1715546"/>
              <a:ext cx="750229" cy="565557"/>
            </a:xfrm>
            <a:custGeom>
              <a:rect b="b" l="l" r="r" t="t"/>
              <a:pathLst>
                <a:path extrusionOk="0" h="565557" w="750229">
                  <a:moveTo>
                    <a:pt x="524083" y="654"/>
                  </a:moveTo>
                  <a:lnTo>
                    <a:pt x="750017" y="567077"/>
                  </a:lnTo>
                  <a:lnTo>
                    <a:pt x="654" y="525814"/>
                  </a:lnTo>
                  <a:close/>
                </a:path>
              </a:pathLst>
            </a:custGeom>
            <a:solidFill>
              <a:srgbClr val="F4F4F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599" name="Google Shape;599;p8"/>
            <p:cNvSpPr/>
            <p:nvPr/>
          </p:nvSpPr>
          <p:spPr>
            <a:xfrm>
              <a:off x="1672243" y="1616573"/>
              <a:ext cx="871420" cy="623267"/>
            </a:xfrm>
            <a:custGeom>
              <a:rect b="b" l="l" r="r" t="t"/>
              <a:pathLst>
                <a:path extrusionOk="0" h="623267" w="871420">
                  <a:moveTo>
                    <a:pt x="654" y="654"/>
                  </a:moveTo>
                  <a:lnTo>
                    <a:pt x="871208" y="99626"/>
                  </a:lnTo>
                  <a:lnTo>
                    <a:pt x="347779" y="624787"/>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0" name="Google Shape;600;p8"/>
            <p:cNvSpPr/>
            <p:nvPr/>
          </p:nvSpPr>
          <p:spPr>
            <a:xfrm>
              <a:off x="1322232" y="2114610"/>
              <a:ext cx="1445634" cy="268351"/>
            </a:xfrm>
            <a:custGeom>
              <a:rect b="b" l="l" r="r" t="t"/>
              <a:pathLst>
                <a:path extrusionOk="0" h="268351" w="1445634">
                  <a:moveTo>
                    <a:pt x="1447153" y="168012"/>
                  </a:moveTo>
                  <a:lnTo>
                    <a:pt x="694904" y="270159"/>
                  </a:lnTo>
                  <a:lnTo>
                    <a:pt x="654" y="654"/>
                  </a:lnTo>
                  <a:lnTo>
                    <a:pt x="697790" y="126750"/>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1" name="Google Shape;601;p8"/>
            <p:cNvSpPr/>
            <p:nvPr/>
          </p:nvSpPr>
          <p:spPr>
            <a:xfrm>
              <a:off x="1672243" y="1616573"/>
              <a:ext cx="871420" cy="98107"/>
            </a:xfrm>
            <a:custGeom>
              <a:rect b="b" l="l" r="r" t="t"/>
              <a:pathLst>
                <a:path extrusionOk="0" h="98106" w="871420">
                  <a:moveTo>
                    <a:pt x="654" y="654"/>
                  </a:moveTo>
                  <a:lnTo>
                    <a:pt x="456562" y="654"/>
                  </a:lnTo>
                  <a:lnTo>
                    <a:pt x="871208" y="99626"/>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2" name="Google Shape;602;p8"/>
            <p:cNvSpPr/>
            <p:nvPr/>
          </p:nvSpPr>
          <p:spPr>
            <a:xfrm>
              <a:off x="2427955" y="1561460"/>
              <a:ext cx="57710" cy="141389"/>
            </a:xfrm>
            <a:custGeom>
              <a:rect b="b" l="l" r="r" t="t"/>
              <a:pathLst>
                <a:path extrusionOk="0" h="141389" w="57709">
                  <a:moveTo>
                    <a:pt x="654" y="654"/>
                  </a:moveTo>
                  <a:lnTo>
                    <a:pt x="58940" y="141177"/>
                  </a:lnTo>
                  <a:lnTo>
                    <a:pt x="15947" y="131078"/>
                  </a:lnTo>
                  <a:close/>
                </a:path>
              </a:pathLst>
            </a:custGeom>
            <a:solidFill>
              <a:srgbClr val="5497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3" name="Google Shape;603;p8"/>
            <p:cNvSpPr/>
            <p:nvPr/>
          </p:nvSpPr>
          <p:spPr>
            <a:xfrm>
              <a:off x="2421895" y="1561460"/>
              <a:ext cx="20198" cy="129847"/>
            </a:xfrm>
            <a:custGeom>
              <a:rect b="b" l="l" r="r" t="t"/>
              <a:pathLst>
                <a:path extrusionOk="0" h="129847" w="20198">
                  <a:moveTo>
                    <a:pt x="654" y="125884"/>
                  </a:moveTo>
                  <a:lnTo>
                    <a:pt x="6713" y="654"/>
                  </a:lnTo>
                  <a:lnTo>
                    <a:pt x="22006" y="131078"/>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4" name="Google Shape;604;p8"/>
            <p:cNvSpPr/>
            <p:nvPr/>
          </p:nvSpPr>
          <p:spPr>
            <a:xfrm>
              <a:off x="1762848" y="1494805"/>
              <a:ext cx="89450" cy="121191"/>
            </a:xfrm>
            <a:custGeom>
              <a:rect b="b" l="l" r="r" t="t"/>
              <a:pathLst>
                <a:path extrusionOk="0" h="121190" w="89450">
                  <a:moveTo>
                    <a:pt x="654" y="122422"/>
                  </a:moveTo>
                  <a:lnTo>
                    <a:pt x="89527" y="654"/>
                  </a:lnTo>
                  <a:lnTo>
                    <a:pt x="37588" y="122422"/>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5" name="Google Shape;605;p8"/>
            <p:cNvSpPr/>
            <p:nvPr/>
          </p:nvSpPr>
          <p:spPr>
            <a:xfrm>
              <a:off x="1799782" y="1494805"/>
              <a:ext cx="51939" cy="121191"/>
            </a:xfrm>
            <a:custGeom>
              <a:rect b="b" l="l" r="r" t="t"/>
              <a:pathLst>
                <a:path extrusionOk="0" h="121190" w="51938">
                  <a:moveTo>
                    <a:pt x="25757" y="122422"/>
                  </a:moveTo>
                  <a:lnTo>
                    <a:pt x="52593" y="654"/>
                  </a:lnTo>
                  <a:lnTo>
                    <a:pt x="654" y="122422"/>
                  </a:lnTo>
                  <a:close/>
                </a:path>
              </a:pathLst>
            </a:custGeom>
            <a:solidFill>
              <a:srgbClr val="2F73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6" name="Google Shape;606;p8"/>
            <p:cNvSpPr/>
            <p:nvPr/>
          </p:nvSpPr>
          <p:spPr>
            <a:xfrm>
              <a:off x="2028314" y="2387290"/>
              <a:ext cx="620382" cy="213527"/>
            </a:xfrm>
            <a:custGeom>
              <a:rect b="b" l="l" r="r" t="t"/>
              <a:pathLst>
                <a:path extrusionOk="0" h="213526" w="620381">
                  <a:moveTo>
                    <a:pt x="619881" y="29220"/>
                  </a:moveTo>
                  <a:lnTo>
                    <a:pt x="585255" y="95586"/>
                  </a:lnTo>
                  <a:lnTo>
                    <a:pt x="654" y="213603"/>
                  </a:lnTo>
                  <a:lnTo>
                    <a:pt x="17678" y="654"/>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7" name="Google Shape;607;p8"/>
            <p:cNvSpPr/>
            <p:nvPr/>
          </p:nvSpPr>
          <p:spPr>
            <a:xfrm>
              <a:off x="1438518" y="2387290"/>
              <a:ext cx="605954" cy="213527"/>
            </a:xfrm>
            <a:custGeom>
              <a:rect b="b" l="l" r="r" t="t"/>
              <a:pathLst>
                <a:path extrusionOk="0" h="213526" w="605954">
                  <a:moveTo>
                    <a:pt x="654" y="28643"/>
                  </a:moveTo>
                  <a:lnTo>
                    <a:pt x="607474" y="654"/>
                  </a:lnTo>
                  <a:lnTo>
                    <a:pt x="590449" y="213603"/>
                  </a:lnTo>
                  <a:lnTo>
                    <a:pt x="19409" y="9356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8" name="Google Shape;608;p8"/>
            <p:cNvSpPr/>
            <p:nvPr/>
          </p:nvSpPr>
          <p:spPr>
            <a:xfrm>
              <a:off x="1378788" y="2415279"/>
              <a:ext cx="77908" cy="277008"/>
            </a:xfrm>
            <a:custGeom>
              <a:rect b="b" l="l" r="r" t="t"/>
              <a:pathLst>
                <a:path extrusionOk="0" h="277007" w="77908">
                  <a:moveTo>
                    <a:pt x="654" y="194559"/>
                  </a:moveTo>
                  <a:lnTo>
                    <a:pt x="17678" y="278527"/>
                  </a:lnTo>
                  <a:lnTo>
                    <a:pt x="79139" y="65577"/>
                  </a:lnTo>
                  <a:lnTo>
                    <a:pt x="60383" y="654"/>
                  </a:lnTo>
                  <a:close/>
                </a:path>
              </a:pathLst>
            </a:custGeom>
            <a:solidFill>
              <a:srgbClr val="234F9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09" name="Google Shape;609;p8"/>
            <p:cNvSpPr/>
            <p:nvPr/>
          </p:nvSpPr>
          <p:spPr>
            <a:xfrm>
              <a:off x="1395813" y="2480203"/>
              <a:ext cx="631924" cy="363573"/>
            </a:xfrm>
            <a:custGeom>
              <a:rect b="b" l="l" r="r" t="t"/>
              <a:pathLst>
                <a:path extrusionOk="0" h="363572" w="631923">
                  <a:moveTo>
                    <a:pt x="633155" y="120690"/>
                  </a:moveTo>
                  <a:lnTo>
                    <a:pt x="633155" y="364226"/>
                  </a:lnTo>
                  <a:lnTo>
                    <a:pt x="654" y="213603"/>
                  </a:lnTo>
                  <a:lnTo>
                    <a:pt x="62115" y="65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0" name="Google Shape;610;p8"/>
            <p:cNvSpPr/>
            <p:nvPr/>
          </p:nvSpPr>
          <p:spPr>
            <a:xfrm>
              <a:off x="2028314" y="2482223"/>
              <a:ext cx="646351" cy="360687"/>
            </a:xfrm>
            <a:custGeom>
              <a:rect b="b" l="l" r="r" t="t"/>
              <a:pathLst>
                <a:path extrusionOk="0" h="360687" w="646351">
                  <a:moveTo>
                    <a:pt x="585255" y="654"/>
                  </a:moveTo>
                  <a:lnTo>
                    <a:pt x="646139" y="211583"/>
                  </a:lnTo>
                  <a:lnTo>
                    <a:pt x="654" y="362206"/>
                  </a:lnTo>
                  <a:lnTo>
                    <a:pt x="654" y="118670"/>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1" name="Google Shape;611;p8"/>
            <p:cNvSpPr/>
            <p:nvPr/>
          </p:nvSpPr>
          <p:spPr>
            <a:xfrm>
              <a:off x="2612915" y="2415856"/>
              <a:ext cx="95221" cy="277008"/>
            </a:xfrm>
            <a:custGeom>
              <a:rect b="b" l="l" r="r" t="t"/>
              <a:pathLst>
                <a:path extrusionOk="0" h="277007" w="95221">
                  <a:moveTo>
                    <a:pt x="35280" y="654"/>
                  </a:moveTo>
                  <a:lnTo>
                    <a:pt x="97029" y="200907"/>
                  </a:lnTo>
                  <a:lnTo>
                    <a:pt x="61537" y="277950"/>
                  </a:lnTo>
                  <a:lnTo>
                    <a:pt x="654" y="67020"/>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2" name="Google Shape;612;p8"/>
            <p:cNvSpPr/>
            <p:nvPr/>
          </p:nvSpPr>
          <p:spPr>
            <a:xfrm>
              <a:off x="1566057" y="2843775"/>
              <a:ext cx="943558" cy="551130"/>
            </a:xfrm>
            <a:custGeom>
              <a:rect b="b" l="l" r="r" t="t"/>
              <a:pathLst>
                <a:path extrusionOk="0" h="551129" w="943557">
                  <a:moveTo>
                    <a:pt x="462910" y="654"/>
                  </a:moveTo>
                  <a:lnTo>
                    <a:pt x="654" y="551784"/>
                  </a:lnTo>
                  <a:lnTo>
                    <a:pt x="944211" y="551784"/>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3" name="Google Shape;613;p8"/>
            <p:cNvSpPr/>
            <p:nvPr/>
          </p:nvSpPr>
          <p:spPr>
            <a:xfrm>
              <a:off x="1395813" y="2693152"/>
              <a:ext cx="631924" cy="701176"/>
            </a:xfrm>
            <a:custGeom>
              <a:rect b="b" l="l" r="r" t="t"/>
              <a:pathLst>
                <a:path extrusionOk="0" h="701175" w="631923">
                  <a:moveTo>
                    <a:pt x="654" y="654"/>
                  </a:moveTo>
                  <a:lnTo>
                    <a:pt x="633155" y="151277"/>
                  </a:lnTo>
                  <a:lnTo>
                    <a:pt x="170898" y="702407"/>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4" name="Google Shape;614;p8"/>
            <p:cNvSpPr/>
            <p:nvPr/>
          </p:nvSpPr>
          <p:spPr>
            <a:xfrm>
              <a:off x="2028314" y="2693152"/>
              <a:ext cx="646351" cy="701176"/>
            </a:xfrm>
            <a:custGeom>
              <a:rect b="b" l="l" r="r" t="t"/>
              <a:pathLst>
                <a:path extrusionOk="0" h="701175" w="646351">
                  <a:moveTo>
                    <a:pt x="646139" y="654"/>
                  </a:moveTo>
                  <a:lnTo>
                    <a:pt x="481955" y="702407"/>
                  </a:lnTo>
                  <a:lnTo>
                    <a:pt x="654" y="151277"/>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5" name="Google Shape;615;p8"/>
            <p:cNvSpPr/>
            <p:nvPr/>
          </p:nvSpPr>
          <p:spPr>
            <a:xfrm>
              <a:off x="2509615" y="2616110"/>
              <a:ext cx="199099" cy="779084"/>
            </a:xfrm>
            <a:custGeom>
              <a:rect b="b" l="l" r="r" t="t"/>
              <a:pathLst>
                <a:path extrusionOk="0" h="779084" w="199099">
                  <a:moveTo>
                    <a:pt x="200330" y="654"/>
                  </a:moveTo>
                  <a:lnTo>
                    <a:pt x="39896" y="686536"/>
                  </a:lnTo>
                  <a:lnTo>
                    <a:pt x="654" y="779449"/>
                  </a:lnTo>
                  <a:lnTo>
                    <a:pt x="164838" y="77696"/>
                  </a:lnTo>
                  <a:close/>
                </a:path>
              </a:pathLst>
            </a:custGeom>
            <a:solidFill>
              <a:srgbClr val="2F73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6" name="Google Shape;616;p8"/>
            <p:cNvSpPr/>
            <p:nvPr/>
          </p:nvSpPr>
          <p:spPr>
            <a:xfrm>
              <a:off x="1693019" y="3480028"/>
              <a:ext cx="323176" cy="54824"/>
            </a:xfrm>
            <a:custGeom>
              <a:rect b="b" l="l" r="r" t="t"/>
              <a:pathLst>
                <a:path extrusionOk="0" h="54824" w="323175">
                  <a:moveTo>
                    <a:pt x="77119" y="654"/>
                  </a:moveTo>
                  <a:lnTo>
                    <a:pt x="654" y="33837"/>
                  </a:lnTo>
                  <a:lnTo>
                    <a:pt x="325272" y="55478"/>
                  </a:lnTo>
                  <a:lnTo>
                    <a:pt x="313730" y="31817"/>
                  </a:lnTo>
                  <a:lnTo>
                    <a:pt x="131944" y="23738"/>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7" name="Google Shape;617;p8"/>
            <p:cNvSpPr/>
            <p:nvPr/>
          </p:nvSpPr>
          <p:spPr>
            <a:xfrm>
              <a:off x="2128729" y="3464446"/>
              <a:ext cx="323176" cy="69252"/>
            </a:xfrm>
            <a:custGeom>
              <a:rect b="b" l="l" r="r" t="t"/>
              <a:pathLst>
                <a:path extrusionOk="0" h="69251" w="323175">
                  <a:moveTo>
                    <a:pt x="216489" y="654"/>
                  </a:moveTo>
                  <a:lnTo>
                    <a:pt x="323829" y="49419"/>
                  </a:lnTo>
                  <a:lnTo>
                    <a:pt x="654" y="71060"/>
                  </a:lnTo>
                  <a:lnTo>
                    <a:pt x="15081" y="47399"/>
                  </a:lnTo>
                  <a:lnTo>
                    <a:pt x="115208" y="43648"/>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8" name="Google Shape;618;p8"/>
            <p:cNvSpPr/>
            <p:nvPr/>
          </p:nvSpPr>
          <p:spPr>
            <a:xfrm>
              <a:off x="1566057" y="3394905"/>
              <a:ext cx="943558" cy="124076"/>
            </a:xfrm>
            <a:custGeom>
              <a:rect b="b" l="l" r="r" t="t"/>
              <a:pathLst>
                <a:path extrusionOk="0" h="124076" w="943557">
                  <a:moveTo>
                    <a:pt x="654" y="654"/>
                  </a:moveTo>
                  <a:lnTo>
                    <a:pt x="258906" y="108860"/>
                  </a:lnTo>
                  <a:lnTo>
                    <a:pt x="440692" y="116939"/>
                  </a:lnTo>
                  <a:lnTo>
                    <a:pt x="443866" y="123576"/>
                  </a:lnTo>
                  <a:lnTo>
                    <a:pt x="573713" y="123576"/>
                  </a:lnTo>
                  <a:lnTo>
                    <a:pt x="577753" y="116939"/>
                  </a:lnTo>
                  <a:lnTo>
                    <a:pt x="677880" y="113188"/>
                  </a:lnTo>
                  <a:lnTo>
                    <a:pt x="944211" y="654"/>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19" name="Google Shape;619;p8"/>
            <p:cNvSpPr/>
            <p:nvPr/>
          </p:nvSpPr>
          <p:spPr>
            <a:xfrm>
              <a:off x="2696018" y="2462313"/>
              <a:ext cx="444367" cy="441481"/>
            </a:xfrm>
            <a:custGeom>
              <a:rect b="b" l="l" r="r" t="t"/>
              <a:pathLst>
                <a:path extrusionOk="0" h="441481" w="444366">
                  <a:moveTo>
                    <a:pt x="654" y="654"/>
                  </a:moveTo>
                  <a:lnTo>
                    <a:pt x="444155" y="364515"/>
                  </a:lnTo>
                  <a:lnTo>
                    <a:pt x="307382" y="442135"/>
                  </a:lnTo>
                  <a:close/>
                </a:path>
              </a:pathLst>
            </a:custGeom>
            <a:solidFill>
              <a:srgbClr val="459A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nvGrpSpPr>
            <p:cNvPr id="620" name="Google Shape;620;p8"/>
            <p:cNvGrpSpPr/>
            <p:nvPr/>
          </p:nvGrpSpPr>
          <p:grpSpPr>
            <a:xfrm rot="-612473">
              <a:off x="2767289" y="2726941"/>
              <a:ext cx="447252" cy="432248"/>
              <a:chOff x="2753440" y="2739609"/>
              <a:chExt cx="447252" cy="432248"/>
            </a:xfrm>
          </p:grpSpPr>
          <p:sp>
            <p:nvSpPr>
              <p:cNvPr id="621" name="Google Shape;621;p8"/>
              <p:cNvSpPr/>
              <p:nvPr/>
            </p:nvSpPr>
            <p:spPr>
              <a:xfrm>
                <a:off x="2753440" y="2889078"/>
                <a:ext cx="447252" cy="282779"/>
              </a:xfrm>
              <a:custGeom>
                <a:rect b="b" l="l" r="r" t="t"/>
                <a:pathLst>
                  <a:path extrusionOk="0" h="282778" w="447252">
                    <a:moveTo>
                      <a:pt x="654" y="284009"/>
                    </a:moveTo>
                    <a:lnTo>
                      <a:pt x="447906" y="52304"/>
                    </a:lnTo>
                    <a:lnTo>
                      <a:pt x="409240" y="654"/>
                    </a:lnTo>
                    <a:close/>
                  </a:path>
                </a:pathLst>
              </a:custGeom>
              <a:solidFill>
                <a:srgbClr val="1C59B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22" name="Google Shape;622;p8"/>
              <p:cNvSpPr/>
              <p:nvPr/>
            </p:nvSpPr>
            <p:spPr>
              <a:xfrm>
                <a:off x="2760654" y="2739609"/>
                <a:ext cx="427054" cy="421283"/>
              </a:xfrm>
              <a:custGeom>
                <a:rect b="b" l="l" r="r" t="t"/>
                <a:pathLst>
                  <a:path extrusionOk="0" h="421282" w="427053">
                    <a:moveTo>
                      <a:pt x="654" y="422225"/>
                    </a:moveTo>
                    <a:lnTo>
                      <a:pt x="427996" y="169455"/>
                    </a:lnTo>
                    <a:lnTo>
                      <a:pt x="274776" y="654"/>
                    </a:lnTo>
                    <a:close/>
                  </a:path>
                </a:pathLst>
              </a:custGeom>
              <a:solidFill>
                <a:srgbClr val="3998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623" name="Google Shape;623;p8"/>
            <p:cNvSpPr/>
            <p:nvPr/>
          </p:nvSpPr>
          <p:spPr>
            <a:xfrm>
              <a:off x="1059873" y="2467727"/>
              <a:ext cx="308748" cy="487649"/>
            </a:xfrm>
            <a:custGeom>
              <a:rect b="b" l="l" r="r" t="t"/>
              <a:pathLst>
                <a:path extrusionOk="0" h="487649" w="308748">
                  <a:moveTo>
                    <a:pt x="308892" y="2164"/>
                  </a:moveTo>
                  <a:lnTo>
                    <a:pt x="59297" y="486062"/>
                  </a:lnTo>
                  <a:lnTo>
                    <a:pt x="2164" y="443645"/>
                  </a:lnTo>
                  <a:close/>
                </a:path>
              </a:pathLst>
            </a:custGeom>
            <a:solidFill>
              <a:srgbClr val="1C59B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24" name="Google Shape;624;p8"/>
            <p:cNvSpPr/>
            <p:nvPr/>
          </p:nvSpPr>
          <p:spPr>
            <a:xfrm rot="508763">
              <a:off x="841574" y="2884042"/>
              <a:ext cx="450138" cy="285664"/>
            </a:xfrm>
            <a:custGeom>
              <a:rect b="b" l="l" r="r" t="t"/>
              <a:pathLst>
                <a:path extrusionOk="0" h="285664" w="450137">
                  <a:moveTo>
                    <a:pt x="449705" y="285520"/>
                  </a:moveTo>
                  <a:lnTo>
                    <a:pt x="2164" y="53815"/>
                  </a:lnTo>
                  <a:lnTo>
                    <a:pt x="40830" y="2164"/>
                  </a:lnTo>
                  <a:close/>
                </a:path>
              </a:pathLst>
            </a:custGeom>
            <a:solidFill>
              <a:srgbClr val="1C59B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25" name="Google Shape;625;p8"/>
            <p:cNvSpPr/>
            <p:nvPr/>
          </p:nvSpPr>
          <p:spPr>
            <a:xfrm>
              <a:off x="946761" y="2441181"/>
              <a:ext cx="447252" cy="444367"/>
            </a:xfrm>
            <a:custGeom>
              <a:rect b="b" l="l" r="r" t="t"/>
              <a:pathLst>
                <a:path extrusionOk="0" h="444366" w="447252">
                  <a:moveTo>
                    <a:pt x="445665" y="2164"/>
                  </a:moveTo>
                  <a:lnTo>
                    <a:pt x="2164" y="366025"/>
                  </a:lnTo>
                  <a:lnTo>
                    <a:pt x="138937" y="443645"/>
                  </a:lnTo>
                  <a:close/>
                </a:path>
              </a:pathLst>
            </a:custGeom>
            <a:solidFill>
              <a:srgbClr val="459A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26" name="Google Shape;626;p8"/>
            <p:cNvSpPr/>
            <p:nvPr/>
          </p:nvSpPr>
          <p:spPr>
            <a:xfrm rot="508763">
              <a:off x="854270" y="2734862"/>
              <a:ext cx="429939" cy="424168"/>
            </a:xfrm>
            <a:custGeom>
              <a:rect b="b" l="l" r="r" t="t"/>
              <a:pathLst>
                <a:path extrusionOk="0" h="424168" w="429939">
                  <a:moveTo>
                    <a:pt x="429506" y="423447"/>
                  </a:moveTo>
                  <a:lnTo>
                    <a:pt x="2164" y="170677"/>
                  </a:lnTo>
                  <a:lnTo>
                    <a:pt x="155384" y="2164"/>
                  </a:lnTo>
                  <a:close/>
                </a:path>
              </a:pathLst>
            </a:custGeom>
            <a:solidFill>
              <a:srgbClr val="3998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27" name="Google Shape;627;p8"/>
            <p:cNvSpPr/>
            <p:nvPr/>
          </p:nvSpPr>
          <p:spPr>
            <a:xfrm>
              <a:off x="2433345" y="1942815"/>
              <a:ext cx="141389" cy="170244"/>
            </a:xfrm>
            <a:custGeom>
              <a:rect b="b" l="l" r="r" t="t"/>
              <a:pathLst>
                <a:path extrusionOk="0" h="170244" w="141389">
                  <a:moveTo>
                    <a:pt x="135210" y="72322"/>
                  </a:moveTo>
                  <a:cubicBezTo>
                    <a:pt x="149349" y="117913"/>
                    <a:pt x="132036" y="161195"/>
                    <a:pt x="96544" y="168986"/>
                  </a:cubicBezTo>
                  <a:cubicBezTo>
                    <a:pt x="61053" y="176777"/>
                    <a:pt x="20944" y="145614"/>
                    <a:pt x="7094" y="100023"/>
                  </a:cubicBezTo>
                  <a:cubicBezTo>
                    <a:pt x="-7045" y="54432"/>
                    <a:pt x="10268" y="11149"/>
                    <a:pt x="45760" y="3359"/>
                  </a:cubicBezTo>
                  <a:cubicBezTo>
                    <a:pt x="81251" y="-4432"/>
                    <a:pt x="121071" y="26731"/>
                    <a:pt x="135210" y="723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28" name="Google Shape;628;p8"/>
            <p:cNvSpPr/>
            <p:nvPr/>
          </p:nvSpPr>
          <p:spPr>
            <a:xfrm>
              <a:off x="1556693" y="1846969"/>
              <a:ext cx="144275" cy="161588"/>
            </a:xfrm>
            <a:custGeom>
              <a:rect b="b" l="l" r="r" t="t"/>
              <a:pathLst>
                <a:path extrusionOk="0" h="161587" w="144274">
                  <a:moveTo>
                    <a:pt x="18386" y="51594"/>
                  </a:moveTo>
                  <a:cubicBezTo>
                    <a:pt x="43201" y="10909"/>
                    <a:pt x="87926" y="-8424"/>
                    <a:pt x="118224" y="8023"/>
                  </a:cubicBezTo>
                  <a:cubicBezTo>
                    <a:pt x="148521" y="24470"/>
                    <a:pt x="152850" y="70927"/>
                    <a:pt x="128034" y="111612"/>
                  </a:cubicBezTo>
                  <a:cubicBezTo>
                    <a:pt x="103219" y="152298"/>
                    <a:pt x="58494" y="171631"/>
                    <a:pt x="28196" y="155183"/>
                  </a:cubicBezTo>
                  <a:cubicBezTo>
                    <a:pt x="-2102" y="138736"/>
                    <a:pt x="-6718" y="92280"/>
                    <a:pt x="18386" y="5159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29" name="Google Shape;629;p8"/>
            <p:cNvSpPr/>
            <p:nvPr/>
          </p:nvSpPr>
          <p:spPr>
            <a:xfrm>
              <a:off x="1629249" y="2387290"/>
              <a:ext cx="914703" cy="170244"/>
            </a:xfrm>
            <a:custGeom>
              <a:rect b="b" l="l" r="r" t="t"/>
              <a:pathLst>
                <a:path extrusionOk="0" h="170244" w="914702">
                  <a:moveTo>
                    <a:pt x="416742" y="654"/>
                  </a:moveTo>
                  <a:lnTo>
                    <a:pt x="43647" y="17967"/>
                  </a:lnTo>
                  <a:lnTo>
                    <a:pt x="654" y="76254"/>
                  </a:lnTo>
                  <a:lnTo>
                    <a:pt x="403180" y="171475"/>
                  </a:lnTo>
                  <a:lnTo>
                    <a:pt x="914202" y="73368"/>
                  </a:lnTo>
                  <a:lnTo>
                    <a:pt x="881019" y="22583"/>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30" name="Google Shape;630;p8"/>
            <p:cNvSpPr/>
            <p:nvPr/>
          </p:nvSpPr>
          <p:spPr>
            <a:xfrm>
              <a:off x="1723894" y="3480028"/>
              <a:ext cx="288550" cy="43282"/>
            </a:xfrm>
            <a:custGeom>
              <a:rect b="b" l="l" r="r" t="t"/>
              <a:pathLst>
                <a:path extrusionOk="0" h="43282" w="288549">
                  <a:moveTo>
                    <a:pt x="46244" y="654"/>
                  </a:moveTo>
                  <a:lnTo>
                    <a:pt x="654" y="20275"/>
                  </a:lnTo>
                  <a:lnTo>
                    <a:pt x="109725" y="38454"/>
                  </a:lnTo>
                  <a:lnTo>
                    <a:pt x="289203" y="44802"/>
                  </a:lnTo>
                  <a:lnTo>
                    <a:pt x="282855" y="31817"/>
                  </a:lnTo>
                  <a:lnTo>
                    <a:pt x="101069" y="23738"/>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31" name="Google Shape;631;p8"/>
            <p:cNvSpPr/>
            <p:nvPr/>
          </p:nvSpPr>
          <p:spPr>
            <a:xfrm>
              <a:off x="2135077" y="3473679"/>
              <a:ext cx="227954" cy="49053"/>
            </a:xfrm>
            <a:custGeom>
              <a:rect b="b" l="l" r="r" t="t"/>
              <a:pathLst>
                <a:path extrusionOk="0" h="49053" w="227954">
                  <a:moveTo>
                    <a:pt x="654" y="51150"/>
                  </a:moveTo>
                  <a:lnTo>
                    <a:pt x="228031" y="34414"/>
                  </a:lnTo>
                  <a:lnTo>
                    <a:pt x="188788" y="654"/>
                  </a:lnTo>
                  <a:lnTo>
                    <a:pt x="108860" y="34414"/>
                  </a:lnTo>
                  <a:lnTo>
                    <a:pt x="8733" y="38165"/>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32" name="Google Shape;632;p8"/>
            <p:cNvSpPr/>
            <p:nvPr/>
          </p:nvSpPr>
          <p:spPr>
            <a:xfrm>
              <a:off x="1555312" y="3370667"/>
              <a:ext cx="533817" cy="248153"/>
            </a:xfrm>
            <a:custGeom>
              <a:rect b="b" l="l" r="r" t="t"/>
              <a:pathLst>
                <a:path extrusionOk="0" h="248152" w="533816">
                  <a:moveTo>
                    <a:pt x="209564" y="654"/>
                  </a:moveTo>
                  <a:lnTo>
                    <a:pt x="534182" y="195713"/>
                  </a:lnTo>
                  <a:lnTo>
                    <a:pt x="654" y="249960"/>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33" name="Google Shape;633;p8"/>
            <p:cNvSpPr/>
            <p:nvPr/>
          </p:nvSpPr>
          <p:spPr>
            <a:xfrm>
              <a:off x="2044472" y="3316131"/>
              <a:ext cx="516504" cy="288550"/>
            </a:xfrm>
            <a:custGeom>
              <a:rect b="b" l="l" r="r" t="t"/>
              <a:pathLst>
                <a:path extrusionOk="0" h="288549" w="516503">
                  <a:moveTo>
                    <a:pt x="244478" y="654"/>
                  </a:moveTo>
                  <a:lnTo>
                    <a:pt x="654" y="289492"/>
                  </a:lnTo>
                  <a:lnTo>
                    <a:pt x="517158" y="175515"/>
                  </a:lnTo>
                  <a:close/>
                </a:path>
              </a:pathLst>
            </a:custGeom>
            <a:solidFill>
              <a:srgbClr val="245F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sp>
          <p:nvSpPr>
            <p:cNvPr id="634" name="Google Shape;634;p8"/>
            <p:cNvSpPr/>
            <p:nvPr/>
          </p:nvSpPr>
          <p:spPr>
            <a:xfrm>
              <a:off x="1354550" y="2532719"/>
              <a:ext cx="1361955" cy="937787"/>
            </a:xfrm>
            <a:custGeom>
              <a:rect b="b" l="l" r="r" t="t"/>
              <a:pathLst>
                <a:path extrusionOk="0" h="937786" w="1361954">
                  <a:moveTo>
                    <a:pt x="1304610" y="654"/>
                  </a:moveTo>
                  <a:lnTo>
                    <a:pt x="58652" y="654"/>
                  </a:lnTo>
                  <a:cubicBezTo>
                    <a:pt x="26623" y="654"/>
                    <a:pt x="654" y="26623"/>
                    <a:pt x="654" y="58652"/>
                  </a:cubicBezTo>
                  <a:lnTo>
                    <a:pt x="654" y="880153"/>
                  </a:lnTo>
                  <a:cubicBezTo>
                    <a:pt x="654" y="912182"/>
                    <a:pt x="26623" y="938152"/>
                    <a:pt x="58652" y="938152"/>
                  </a:cubicBezTo>
                  <a:lnTo>
                    <a:pt x="1304610" y="938152"/>
                  </a:lnTo>
                  <a:cubicBezTo>
                    <a:pt x="1336639" y="938152"/>
                    <a:pt x="1362608" y="912182"/>
                    <a:pt x="1362608" y="880153"/>
                  </a:cubicBezTo>
                  <a:lnTo>
                    <a:pt x="1362608" y="58364"/>
                  </a:lnTo>
                  <a:cubicBezTo>
                    <a:pt x="1362608" y="26334"/>
                    <a:pt x="1336639" y="654"/>
                    <a:pt x="1304610" y="654"/>
                  </a:cubicBezTo>
                  <a:close/>
                </a:path>
              </a:pathLst>
            </a:custGeom>
            <a:solidFill>
              <a:srgbClr val="A1A6A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Roboto"/>
                <a:ea typeface="Roboto"/>
                <a:cs typeface="Roboto"/>
                <a:sym typeface="Roboto"/>
              </a:endParaRPr>
            </a:p>
          </p:txBody>
        </p:sp>
      </p:grpSp>
      <p:sp>
        <p:nvSpPr>
          <p:cNvPr id="635" name="Google Shape;635;p8"/>
          <p:cNvSpPr/>
          <p:nvPr/>
        </p:nvSpPr>
        <p:spPr>
          <a:xfrm>
            <a:off x="3946804" y="3030815"/>
            <a:ext cx="1250393" cy="332792"/>
          </a:xfrm>
          <a:prstGeom prst="ellipse">
            <a:avLst/>
          </a:prstGeom>
          <a:solidFill>
            <a:schemeClr val="lt2"/>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Roboto"/>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sp>
        <p:nvSpPr>
          <p:cNvPr id="636" name="Google Shape;636;p8">
            <a:hlinkClick r:id="rId3"/>
          </p:cNvPr>
          <p:cNvSpPr/>
          <p:nvPr/>
        </p:nvSpPr>
        <p:spPr>
          <a:xfrm>
            <a:off x="-100000" y="6500000"/>
            <a:ext cx="0" cy="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9"/>
          <p:cNvSpPr txBox="1"/>
          <p:nvPr/>
        </p:nvSpPr>
        <p:spPr>
          <a:xfrm>
            <a:off x="631640" y="4001426"/>
            <a:ext cx="7880721" cy="523220"/>
          </a:xfrm>
          <a:prstGeom prst="rect">
            <a:avLst/>
          </a:prstGeom>
          <a:noFill/>
          <a:ln>
            <a:noFill/>
          </a:ln>
        </p:spPr>
        <p:txBody>
          <a:bodyPr anchorCtr="0" anchor="b" bIns="45700" lIns="91425" spcFirstLastPara="1" rIns="91425" wrap="square" tIns="45700">
            <a:noAutofit/>
          </a:bodyPr>
          <a:lstStyle/>
          <a:p>
            <a:pPr indent="0" lvl="0" marL="0" marR="0" rtl="0" algn="ctr">
              <a:lnSpc>
                <a:spcPct val="100000"/>
              </a:lnSpc>
              <a:spcBef>
                <a:spcPts val="0"/>
              </a:spcBef>
              <a:spcAft>
                <a:spcPts val="0"/>
              </a:spcAft>
              <a:buClr>
                <a:schemeClr val="accent3"/>
              </a:buClr>
              <a:buSzPts val="2800"/>
              <a:buFont typeface="Arial"/>
              <a:buNone/>
            </a:pPr>
            <a:r>
              <a:rPr b="1" lang="en" sz="2800">
                <a:solidFill>
                  <a:schemeClr val="accent3"/>
                </a:solidFill>
              </a:rPr>
              <a:t>Γίνε μια</a:t>
            </a:r>
            <a:r>
              <a:rPr b="1" i="0" lang="en" sz="2800" u="none" cap="none" strike="noStrike">
                <a:solidFill>
                  <a:schemeClr val="accent3"/>
                </a:solidFill>
                <a:latin typeface="Arial"/>
                <a:ea typeface="Arial"/>
                <a:cs typeface="Arial"/>
                <a:sym typeface="Arial"/>
              </a:rPr>
              <a:t> ομάδα με τον διπλανό σου</a:t>
            </a:r>
            <a:endParaRPr b="0" i="0" sz="1400" u="none" cap="none" strike="noStrike">
              <a:solidFill>
                <a:srgbClr val="000000"/>
              </a:solidFill>
              <a:latin typeface="Arial"/>
              <a:ea typeface="Arial"/>
              <a:cs typeface="Arial"/>
              <a:sym typeface="Arial"/>
            </a:endParaRPr>
          </a:p>
        </p:txBody>
      </p:sp>
      <p:grpSp>
        <p:nvGrpSpPr>
          <p:cNvPr id="642" name="Google Shape;642;p9"/>
          <p:cNvGrpSpPr/>
          <p:nvPr/>
        </p:nvGrpSpPr>
        <p:grpSpPr>
          <a:xfrm>
            <a:off x="5760146" y="1751550"/>
            <a:ext cx="1002350" cy="1845687"/>
            <a:chOff x="7787508" y="2503035"/>
            <a:chExt cx="1002350" cy="1845687"/>
          </a:xfrm>
        </p:grpSpPr>
        <p:sp>
          <p:nvSpPr>
            <p:cNvPr id="643" name="Google Shape;643;p9"/>
            <p:cNvSpPr/>
            <p:nvPr/>
          </p:nvSpPr>
          <p:spPr>
            <a:xfrm flipH="1">
              <a:off x="7815439" y="4223783"/>
              <a:ext cx="124939" cy="124939"/>
            </a:xfrm>
            <a:custGeom>
              <a:rect b="b" l="l" r="r" t="t"/>
              <a:pathLst>
                <a:path extrusionOk="0" h="124938" w="124938">
                  <a:moveTo>
                    <a:pt x="126141" y="63387"/>
                  </a:moveTo>
                  <a:cubicBezTo>
                    <a:pt x="126141" y="98045"/>
                    <a:pt x="98045" y="126140"/>
                    <a:pt x="63387" y="126140"/>
                  </a:cubicBezTo>
                  <a:cubicBezTo>
                    <a:pt x="28729" y="126140"/>
                    <a:pt x="634" y="98045"/>
                    <a:pt x="634" y="63387"/>
                  </a:cubicBezTo>
                  <a:cubicBezTo>
                    <a:pt x="634" y="28729"/>
                    <a:pt x="28729" y="634"/>
                    <a:pt x="63387" y="634"/>
                  </a:cubicBezTo>
                  <a:cubicBezTo>
                    <a:pt x="98045" y="634"/>
                    <a:pt x="126141" y="28730"/>
                    <a:pt x="126141" y="63387"/>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44" name="Google Shape;644;p9"/>
            <p:cNvSpPr/>
            <p:nvPr/>
          </p:nvSpPr>
          <p:spPr>
            <a:xfrm flipH="1">
              <a:off x="8575758" y="4223783"/>
              <a:ext cx="124939" cy="124939"/>
            </a:xfrm>
            <a:custGeom>
              <a:rect b="b" l="l" r="r" t="t"/>
              <a:pathLst>
                <a:path extrusionOk="0" h="124938" w="124938">
                  <a:moveTo>
                    <a:pt x="126141" y="63387"/>
                  </a:moveTo>
                  <a:cubicBezTo>
                    <a:pt x="126141" y="98045"/>
                    <a:pt x="98045" y="126140"/>
                    <a:pt x="63387" y="126140"/>
                  </a:cubicBezTo>
                  <a:cubicBezTo>
                    <a:pt x="28729" y="126140"/>
                    <a:pt x="634" y="98045"/>
                    <a:pt x="634" y="63387"/>
                  </a:cubicBezTo>
                  <a:cubicBezTo>
                    <a:pt x="634" y="28729"/>
                    <a:pt x="28729" y="634"/>
                    <a:pt x="63387" y="634"/>
                  </a:cubicBezTo>
                  <a:cubicBezTo>
                    <a:pt x="98045" y="634"/>
                    <a:pt x="126141" y="28730"/>
                    <a:pt x="126141" y="63387"/>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grpSp>
          <p:nvGrpSpPr>
            <p:cNvPr id="645" name="Google Shape;645;p9"/>
            <p:cNvGrpSpPr/>
            <p:nvPr/>
          </p:nvGrpSpPr>
          <p:grpSpPr>
            <a:xfrm>
              <a:off x="7787508" y="2503035"/>
              <a:ext cx="1002350" cy="1737785"/>
              <a:chOff x="7787508" y="2503035"/>
              <a:chExt cx="1002350" cy="1737785"/>
            </a:xfrm>
          </p:grpSpPr>
          <p:sp>
            <p:nvSpPr>
              <p:cNvPr id="646" name="Google Shape;646;p9"/>
              <p:cNvSpPr/>
              <p:nvPr/>
            </p:nvSpPr>
            <p:spPr>
              <a:xfrm flipH="1">
                <a:off x="7787508" y="3281063"/>
                <a:ext cx="954078" cy="408891"/>
              </a:xfrm>
              <a:custGeom>
                <a:rect b="b" l="l" r="r" t="t"/>
                <a:pathLst>
                  <a:path extrusionOk="0" h="408890" w="954078">
                    <a:moveTo>
                      <a:pt x="954712" y="205079"/>
                    </a:moveTo>
                    <a:cubicBezTo>
                      <a:pt x="954712" y="92066"/>
                      <a:pt x="866971" y="634"/>
                      <a:pt x="477673" y="634"/>
                    </a:cubicBezTo>
                    <a:cubicBezTo>
                      <a:pt x="88375" y="634"/>
                      <a:pt x="634" y="92066"/>
                      <a:pt x="634" y="205079"/>
                    </a:cubicBezTo>
                    <a:cubicBezTo>
                      <a:pt x="634" y="318092"/>
                      <a:pt x="178104" y="409524"/>
                      <a:pt x="477673" y="409524"/>
                    </a:cubicBezTo>
                    <a:cubicBezTo>
                      <a:pt x="777242" y="409524"/>
                      <a:pt x="954712" y="318092"/>
                      <a:pt x="954712" y="205079"/>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47" name="Google Shape;647;p9"/>
              <p:cNvSpPr/>
              <p:nvPr/>
            </p:nvSpPr>
            <p:spPr>
              <a:xfrm flipH="1">
                <a:off x="8242870" y="3390765"/>
                <a:ext cx="42593" cy="741114"/>
              </a:xfrm>
              <a:custGeom>
                <a:rect b="b" l="l" r="r" t="t"/>
                <a:pathLst>
                  <a:path extrusionOk="0" h="741114" w="42592">
                    <a:moveTo>
                      <a:pt x="21550" y="21550"/>
                    </a:moveTo>
                    <a:lnTo>
                      <a:pt x="21550" y="720071"/>
                    </a:lnTo>
                  </a:path>
                </a:pathLst>
              </a:custGeom>
              <a:noFill/>
              <a:ln cap="rnd" cmpd="sng" w="96375">
                <a:solidFill>
                  <a:srgbClr val="B3B3B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48" name="Google Shape;648;p9"/>
              <p:cNvSpPr/>
              <p:nvPr/>
            </p:nvSpPr>
            <p:spPr>
              <a:xfrm flipH="1">
                <a:off x="8215054" y="4084647"/>
                <a:ext cx="465681" cy="156173"/>
              </a:xfrm>
              <a:custGeom>
                <a:rect b="b" l="l" r="r" t="t"/>
                <a:pathLst>
                  <a:path extrusionOk="0" h="156173" w="465680">
                    <a:moveTo>
                      <a:pt x="301254" y="9436"/>
                    </a:moveTo>
                    <a:lnTo>
                      <a:pt x="12191" y="121881"/>
                    </a:lnTo>
                    <a:cubicBezTo>
                      <a:pt x="-6550" y="129264"/>
                      <a:pt x="-1155" y="156807"/>
                      <a:pt x="18722" y="156807"/>
                    </a:cubicBezTo>
                    <a:lnTo>
                      <a:pt x="83463" y="156807"/>
                    </a:lnTo>
                    <a:lnTo>
                      <a:pt x="337600" y="82412"/>
                    </a:lnTo>
                    <a:lnTo>
                      <a:pt x="465094" y="82412"/>
                    </a:lnTo>
                    <a:lnTo>
                      <a:pt x="465094" y="634"/>
                    </a:lnTo>
                    <a:lnTo>
                      <a:pt x="347538" y="634"/>
                    </a:lnTo>
                    <a:cubicBezTo>
                      <a:pt x="331637" y="634"/>
                      <a:pt x="316019" y="3473"/>
                      <a:pt x="301254" y="9436"/>
                    </a:cubicBezTo>
                    <a:close/>
                  </a:path>
                </a:pathLst>
              </a:custGeom>
              <a:solidFill>
                <a:srgbClr val="B3B3B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49" name="Google Shape;649;p9"/>
              <p:cNvSpPr/>
              <p:nvPr/>
            </p:nvSpPr>
            <p:spPr>
              <a:xfrm flipH="1">
                <a:off x="7847138" y="4084647"/>
                <a:ext cx="465681" cy="156173"/>
              </a:xfrm>
              <a:custGeom>
                <a:rect b="b" l="l" r="r" t="t"/>
                <a:pathLst>
                  <a:path extrusionOk="0" h="156173" w="465680">
                    <a:moveTo>
                      <a:pt x="164474" y="9436"/>
                    </a:moveTo>
                    <a:lnTo>
                      <a:pt x="453537" y="121881"/>
                    </a:lnTo>
                    <a:cubicBezTo>
                      <a:pt x="472278" y="129264"/>
                      <a:pt x="466883" y="156807"/>
                      <a:pt x="447006" y="156807"/>
                    </a:cubicBezTo>
                    <a:lnTo>
                      <a:pt x="382265" y="156807"/>
                    </a:lnTo>
                    <a:lnTo>
                      <a:pt x="128128" y="82412"/>
                    </a:lnTo>
                    <a:lnTo>
                      <a:pt x="634" y="82412"/>
                    </a:lnTo>
                    <a:lnTo>
                      <a:pt x="634" y="634"/>
                    </a:lnTo>
                    <a:lnTo>
                      <a:pt x="118190" y="634"/>
                    </a:lnTo>
                    <a:cubicBezTo>
                      <a:pt x="134091" y="634"/>
                      <a:pt x="149709" y="3473"/>
                      <a:pt x="164474" y="9436"/>
                    </a:cubicBezTo>
                    <a:close/>
                  </a:path>
                </a:pathLst>
              </a:custGeom>
              <a:solidFill>
                <a:srgbClr val="B3B3B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50" name="Google Shape;650;p9"/>
              <p:cNvSpPr/>
              <p:nvPr/>
            </p:nvSpPr>
            <p:spPr>
              <a:xfrm flipH="1">
                <a:off x="8062941" y="2503035"/>
                <a:ext cx="726917" cy="726917"/>
              </a:xfrm>
              <a:custGeom>
                <a:rect b="b" l="l" r="r" t="t"/>
                <a:pathLst>
                  <a:path extrusionOk="0" h="726916" w="726916">
                    <a:moveTo>
                      <a:pt x="727550" y="364092"/>
                    </a:moveTo>
                    <a:cubicBezTo>
                      <a:pt x="727550" y="163338"/>
                      <a:pt x="640661" y="634"/>
                      <a:pt x="364092" y="634"/>
                    </a:cubicBezTo>
                    <a:cubicBezTo>
                      <a:pt x="87523" y="634"/>
                      <a:pt x="634" y="163338"/>
                      <a:pt x="634" y="364092"/>
                    </a:cubicBezTo>
                    <a:cubicBezTo>
                      <a:pt x="634" y="564846"/>
                      <a:pt x="87523" y="727550"/>
                      <a:pt x="364092" y="727550"/>
                    </a:cubicBezTo>
                    <a:cubicBezTo>
                      <a:pt x="640661" y="727550"/>
                      <a:pt x="727550" y="564846"/>
                      <a:pt x="727550" y="364092"/>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grpSp>
      </p:grpSp>
      <p:grpSp>
        <p:nvGrpSpPr>
          <p:cNvPr id="651" name="Google Shape;651;p9"/>
          <p:cNvGrpSpPr/>
          <p:nvPr/>
        </p:nvGrpSpPr>
        <p:grpSpPr>
          <a:xfrm flipH="1">
            <a:off x="2515166" y="1751550"/>
            <a:ext cx="1002350" cy="1845687"/>
            <a:chOff x="7787508" y="2503035"/>
            <a:chExt cx="1002350" cy="1845687"/>
          </a:xfrm>
        </p:grpSpPr>
        <p:sp>
          <p:nvSpPr>
            <p:cNvPr id="652" name="Google Shape;652;p9"/>
            <p:cNvSpPr/>
            <p:nvPr/>
          </p:nvSpPr>
          <p:spPr>
            <a:xfrm flipH="1">
              <a:off x="7830063" y="4223783"/>
              <a:ext cx="124939" cy="124939"/>
            </a:xfrm>
            <a:custGeom>
              <a:rect b="b" l="l" r="r" t="t"/>
              <a:pathLst>
                <a:path extrusionOk="0" h="124938" w="124938">
                  <a:moveTo>
                    <a:pt x="126141" y="63387"/>
                  </a:moveTo>
                  <a:cubicBezTo>
                    <a:pt x="126141" y="98045"/>
                    <a:pt x="98045" y="126140"/>
                    <a:pt x="63387" y="126140"/>
                  </a:cubicBezTo>
                  <a:cubicBezTo>
                    <a:pt x="28729" y="126140"/>
                    <a:pt x="634" y="98045"/>
                    <a:pt x="634" y="63387"/>
                  </a:cubicBezTo>
                  <a:cubicBezTo>
                    <a:pt x="634" y="28729"/>
                    <a:pt x="28729" y="634"/>
                    <a:pt x="63387" y="634"/>
                  </a:cubicBezTo>
                  <a:cubicBezTo>
                    <a:pt x="98045" y="634"/>
                    <a:pt x="126141" y="28730"/>
                    <a:pt x="126141" y="63387"/>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53" name="Google Shape;653;p9"/>
            <p:cNvSpPr/>
            <p:nvPr/>
          </p:nvSpPr>
          <p:spPr>
            <a:xfrm flipH="1">
              <a:off x="8575758" y="4223783"/>
              <a:ext cx="124939" cy="124939"/>
            </a:xfrm>
            <a:custGeom>
              <a:rect b="b" l="l" r="r" t="t"/>
              <a:pathLst>
                <a:path extrusionOk="0" h="124938" w="124938">
                  <a:moveTo>
                    <a:pt x="126141" y="63387"/>
                  </a:moveTo>
                  <a:cubicBezTo>
                    <a:pt x="126141" y="98045"/>
                    <a:pt x="98045" y="126140"/>
                    <a:pt x="63387" y="126140"/>
                  </a:cubicBezTo>
                  <a:cubicBezTo>
                    <a:pt x="28729" y="126140"/>
                    <a:pt x="634" y="98045"/>
                    <a:pt x="634" y="63387"/>
                  </a:cubicBezTo>
                  <a:cubicBezTo>
                    <a:pt x="634" y="28729"/>
                    <a:pt x="28729" y="634"/>
                    <a:pt x="63387" y="634"/>
                  </a:cubicBezTo>
                  <a:cubicBezTo>
                    <a:pt x="98045" y="634"/>
                    <a:pt x="126141" y="28730"/>
                    <a:pt x="126141" y="63387"/>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grpSp>
          <p:nvGrpSpPr>
            <p:cNvPr id="654" name="Google Shape;654;p9"/>
            <p:cNvGrpSpPr/>
            <p:nvPr/>
          </p:nvGrpSpPr>
          <p:grpSpPr>
            <a:xfrm>
              <a:off x="7787508" y="2503035"/>
              <a:ext cx="1002350" cy="1737785"/>
              <a:chOff x="7787508" y="2503035"/>
              <a:chExt cx="1002350" cy="1737785"/>
            </a:xfrm>
          </p:grpSpPr>
          <p:sp>
            <p:nvSpPr>
              <p:cNvPr id="655" name="Google Shape;655;p9"/>
              <p:cNvSpPr/>
              <p:nvPr/>
            </p:nvSpPr>
            <p:spPr>
              <a:xfrm flipH="1">
                <a:off x="7787508" y="3281063"/>
                <a:ext cx="954078" cy="408891"/>
              </a:xfrm>
              <a:custGeom>
                <a:rect b="b" l="l" r="r" t="t"/>
                <a:pathLst>
                  <a:path extrusionOk="0" h="408890" w="954078">
                    <a:moveTo>
                      <a:pt x="954712" y="205079"/>
                    </a:moveTo>
                    <a:cubicBezTo>
                      <a:pt x="954712" y="92066"/>
                      <a:pt x="866971" y="634"/>
                      <a:pt x="477673" y="634"/>
                    </a:cubicBezTo>
                    <a:cubicBezTo>
                      <a:pt x="88375" y="634"/>
                      <a:pt x="634" y="92066"/>
                      <a:pt x="634" y="205079"/>
                    </a:cubicBezTo>
                    <a:cubicBezTo>
                      <a:pt x="634" y="318092"/>
                      <a:pt x="178104" y="409524"/>
                      <a:pt x="477673" y="409524"/>
                    </a:cubicBezTo>
                    <a:cubicBezTo>
                      <a:pt x="777242" y="409524"/>
                      <a:pt x="954712" y="318092"/>
                      <a:pt x="954712" y="205079"/>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56" name="Google Shape;656;p9"/>
              <p:cNvSpPr/>
              <p:nvPr/>
            </p:nvSpPr>
            <p:spPr>
              <a:xfrm flipH="1">
                <a:off x="8242870" y="3390765"/>
                <a:ext cx="42593" cy="741114"/>
              </a:xfrm>
              <a:custGeom>
                <a:rect b="b" l="l" r="r" t="t"/>
                <a:pathLst>
                  <a:path extrusionOk="0" h="741114" w="42592">
                    <a:moveTo>
                      <a:pt x="21550" y="21550"/>
                    </a:moveTo>
                    <a:lnTo>
                      <a:pt x="21550" y="720071"/>
                    </a:lnTo>
                  </a:path>
                </a:pathLst>
              </a:custGeom>
              <a:noFill/>
              <a:ln cap="rnd" cmpd="sng" w="96375">
                <a:solidFill>
                  <a:srgbClr val="B3B3B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57" name="Google Shape;657;p9"/>
              <p:cNvSpPr/>
              <p:nvPr/>
            </p:nvSpPr>
            <p:spPr>
              <a:xfrm flipH="1">
                <a:off x="8215054" y="4084647"/>
                <a:ext cx="465681" cy="156173"/>
              </a:xfrm>
              <a:custGeom>
                <a:rect b="b" l="l" r="r" t="t"/>
                <a:pathLst>
                  <a:path extrusionOk="0" h="156173" w="465680">
                    <a:moveTo>
                      <a:pt x="301254" y="9436"/>
                    </a:moveTo>
                    <a:lnTo>
                      <a:pt x="12191" y="121881"/>
                    </a:lnTo>
                    <a:cubicBezTo>
                      <a:pt x="-6550" y="129264"/>
                      <a:pt x="-1155" y="156807"/>
                      <a:pt x="18722" y="156807"/>
                    </a:cubicBezTo>
                    <a:lnTo>
                      <a:pt x="83463" y="156807"/>
                    </a:lnTo>
                    <a:lnTo>
                      <a:pt x="337600" y="82412"/>
                    </a:lnTo>
                    <a:lnTo>
                      <a:pt x="465094" y="82412"/>
                    </a:lnTo>
                    <a:lnTo>
                      <a:pt x="465094" y="634"/>
                    </a:lnTo>
                    <a:lnTo>
                      <a:pt x="347538" y="634"/>
                    </a:lnTo>
                    <a:cubicBezTo>
                      <a:pt x="331637" y="634"/>
                      <a:pt x="316019" y="3473"/>
                      <a:pt x="301254" y="9436"/>
                    </a:cubicBezTo>
                    <a:close/>
                  </a:path>
                </a:pathLst>
              </a:custGeom>
              <a:solidFill>
                <a:srgbClr val="B3B3B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58" name="Google Shape;658;p9"/>
              <p:cNvSpPr/>
              <p:nvPr/>
            </p:nvSpPr>
            <p:spPr>
              <a:xfrm flipH="1">
                <a:off x="7847138" y="4084647"/>
                <a:ext cx="465681" cy="156173"/>
              </a:xfrm>
              <a:custGeom>
                <a:rect b="b" l="l" r="r" t="t"/>
                <a:pathLst>
                  <a:path extrusionOk="0" h="156173" w="465680">
                    <a:moveTo>
                      <a:pt x="164474" y="9436"/>
                    </a:moveTo>
                    <a:lnTo>
                      <a:pt x="453537" y="121881"/>
                    </a:lnTo>
                    <a:cubicBezTo>
                      <a:pt x="472278" y="129264"/>
                      <a:pt x="466883" y="156807"/>
                      <a:pt x="447006" y="156807"/>
                    </a:cubicBezTo>
                    <a:lnTo>
                      <a:pt x="382265" y="156807"/>
                    </a:lnTo>
                    <a:lnTo>
                      <a:pt x="128128" y="82412"/>
                    </a:lnTo>
                    <a:lnTo>
                      <a:pt x="634" y="82412"/>
                    </a:lnTo>
                    <a:lnTo>
                      <a:pt x="634" y="634"/>
                    </a:lnTo>
                    <a:lnTo>
                      <a:pt x="118190" y="634"/>
                    </a:lnTo>
                    <a:cubicBezTo>
                      <a:pt x="134091" y="634"/>
                      <a:pt x="149709" y="3473"/>
                      <a:pt x="164474" y="9436"/>
                    </a:cubicBezTo>
                    <a:close/>
                  </a:path>
                </a:pathLst>
              </a:custGeom>
              <a:solidFill>
                <a:srgbClr val="B3B3B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59" name="Google Shape;659;p9"/>
              <p:cNvSpPr/>
              <p:nvPr/>
            </p:nvSpPr>
            <p:spPr>
              <a:xfrm flipH="1">
                <a:off x="8062941" y="2503035"/>
                <a:ext cx="726917" cy="726917"/>
              </a:xfrm>
              <a:custGeom>
                <a:rect b="b" l="l" r="r" t="t"/>
                <a:pathLst>
                  <a:path extrusionOk="0" h="726916" w="726916">
                    <a:moveTo>
                      <a:pt x="727550" y="364092"/>
                    </a:moveTo>
                    <a:cubicBezTo>
                      <a:pt x="727550" y="163338"/>
                      <a:pt x="640661" y="634"/>
                      <a:pt x="364092" y="634"/>
                    </a:cubicBezTo>
                    <a:cubicBezTo>
                      <a:pt x="87523" y="634"/>
                      <a:pt x="634" y="163338"/>
                      <a:pt x="634" y="364092"/>
                    </a:cubicBezTo>
                    <a:cubicBezTo>
                      <a:pt x="634" y="564846"/>
                      <a:pt x="87523" y="727550"/>
                      <a:pt x="364092" y="727550"/>
                    </a:cubicBezTo>
                    <a:cubicBezTo>
                      <a:pt x="640661" y="727550"/>
                      <a:pt x="727550" y="564846"/>
                      <a:pt x="727550" y="364092"/>
                    </a:cubicBez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grpSp>
      </p:grpSp>
      <p:grpSp>
        <p:nvGrpSpPr>
          <p:cNvPr id="660" name="Google Shape;660;p9"/>
          <p:cNvGrpSpPr/>
          <p:nvPr/>
        </p:nvGrpSpPr>
        <p:grpSpPr>
          <a:xfrm>
            <a:off x="2290090" y="1038678"/>
            <a:ext cx="1335149" cy="1927287"/>
            <a:chOff x="480642" y="1529496"/>
            <a:chExt cx="1335149" cy="1927287"/>
          </a:xfrm>
        </p:grpSpPr>
        <p:grpSp>
          <p:nvGrpSpPr>
            <p:cNvPr id="661" name="Google Shape;661;p9"/>
            <p:cNvGrpSpPr/>
            <p:nvPr/>
          </p:nvGrpSpPr>
          <p:grpSpPr>
            <a:xfrm flipH="1" rot="-1259749">
              <a:off x="1553408" y="2394008"/>
              <a:ext cx="143475" cy="690323"/>
              <a:chOff x="4694783" y="853289"/>
              <a:chExt cx="158531" cy="762763"/>
            </a:xfrm>
          </p:grpSpPr>
          <p:sp>
            <p:nvSpPr>
              <p:cNvPr id="662" name="Google Shape;662;p9"/>
              <p:cNvSpPr/>
              <p:nvPr/>
            </p:nvSpPr>
            <p:spPr>
              <a:xfrm flipH="1">
                <a:off x="4695501" y="853289"/>
                <a:ext cx="157813" cy="762763"/>
              </a:xfrm>
              <a:custGeom>
                <a:rect b="b" l="l" r="r" t="t"/>
                <a:pathLst>
                  <a:path extrusionOk="0" h="1093311" w="226202">
                    <a:moveTo>
                      <a:pt x="921" y="596245"/>
                    </a:moveTo>
                    <a:lnTo>
                      <a:pt x="228152" y="1092519"/>
                    </a:lnTo>
                    <a:lnTo>
                      <a:pt x="94487" y="585277"/>
                    </a:lnTo>
                    <a:lnTo>
                      <a:pt x="27654" y="921"/>
                    </a:lnTo>
                    <a:close/>
                  </a:path>
                </a:pathLst>
              </a:custGeom>
              <a:solidFill>
                <a:srgbClr val="FFA5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63" name="Google Shape;663;p9"/>
              <p:cNvSpPr/>
              <p:nvPr/>
            </p:nvSpPr>
            <p:spPr>
              <a:xfrm flipH="1">
                <a:off x="4770103" y="853289"/>
                <a:ext cx="64560" cy="408879"/>
              </a:xfrm>
              <a:custGeom>
                <a:rect b="b" l="l" r="r" t="t"/>
                <a:pathLst>
                  <a:path extrusionOk="0" h="586069" w="92537">
                    <a:moveTo>
                      <a:pt x="921" y="921"/>
                    </a:moveTo>
                    <a:lnTo>
                      <a:pt x="91745" y="552718"/>
                    </a:lnTo>
                    <a:lnTo>
                      <a:pt x="67754" y="58527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64" name="Google Shape;664;p9"/>
              <p:cNvSpPr/>
              <p:nvPr/>
            </p:nvSpPr>
            <p:spPr>
              <a:xfrm flipH="1">
                <a:off x="4770103" y="853289"/>
                <a:ext cx="64560" cy="408879"/>
              </a:xfrm>
              <a:custGeom>
                <a:rect b="b" l="l" r="r" t="t"/>
                <a:pathLst>
                  <a:path extrusionOk="0" h="586069" w="92537">
                    <a:moveTo>
                      <a:pt x="921" y="921"/>
                    </a:moveTo>
                    <a:lnTo>
                      <a:pt x="91745" y="552718"/>
                    </a:lnTo>
                    <a:lnTo>
                      <a:pt x="67754" y="585277"/>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65" name="Google Shape;665;p9"/>
              <p:cNvSpPr/>
              <p:nvPr/>
            </p:nvSpPr>
            <p:spPr>
              <a:xfrm flipH="1">
                <a:off x="4770103" y="853289"/>
                <a:ext cx="64560" cy="408879"/>
              </a:xfrm>
              <a:custGeom>
                <a:rect b="b" l="l" r="r" t="t"/>
                <a:pathLst>
                  <a:path extrusionOk="0" h="586069" w="92537">
                    <a:moveTo>
                      <a:pt x="921" y="921"/>
                    </a:moveTo>
                    <a:lnTo>
                      <a:pt x="91745" y="552718"/>
                    </a:lnTo>
                    <a:lnTo>
                      <a:pt x="67754" y="585277"/>
                    </a:lnTo>
                    <a:close/>
                  </a:path>
                </a:pathLst>
              </a:custGeom>
              <a:solidFill>
                <a:srgbClr val="B95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66" name="Google Shape;666;p9"/>
              <p:cNvSpPr/>
              <p:nvPr/>
            </p:nvSpPr>
            <p:spPr>
              <a:xfrm flipH="1">
                <a:off x="4694783" y="1238257"/>
                <a:ext cx="93253" cy="377795"/>
              </a:xfrm>
              <a:custGeom>
                <a:rect b="b" l="l" r="r" t="t"/>
                <a:pathLst>
                  <a:path extrusionOk="0" h="541514" w="133665">
                    <a:moveTo>
                      <a:pt x="134586" y="540722"/>
                    </a:moveTo>
                    <a:lnTo>
                      <a:pt x="24912" y="921"/>
                    </a:lnTo>
                    <a:lnTo>
                      <a:pt x="921" y="33481"/>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67" name="Google Shape;667;p9"/>
              <p:cNvSpPr/>
              <p:nvPr/>
            </p:nvSpPr>
            <p:spPr>
              <a:xfrm flipH="1">
                <a:off x="4694783" y="1238257"/>
                <a:ext cx="93253" cy="377795"/>
              </a:xfrm>
              <a:custGeom>
                <a:rect b="b" l="l" r="r" t="t"/>
                <a:pathLst>
                  <a:path extrusionOk="0" h="541514" w="133665">
                    <a:moveTo>
                      <a:pt x="134586" y="540722"/>
                    </a:moveTo>
                    <a:lnTo>
                      <a:pt x="24912" y="921"/>
                    </a:lnTo>
                    <a:lnTo>
                      <a:pt x="921" y="33481"/>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68" name="Google Shape;668;p9"/>
              <p:cNvSpPr/>
              <p:nvPr/>
            </p:nvSpPr>
            <p:spPr>
              <a:xfrm flipH="1">
                <a:off x="4694783" y="1238257"/>
                <a:ext cx="93253" cy="377795"/>
              </a:xfrm>
              <a:custGeom>
                <a:rect b="b" l="l" r="r" t="t"/>
                <a:pathLst>
                  <a:path extrusionOk="0" h="541514" w="133665">
                    <a:moveTo>
                      <a:pt x="134586" y="540722"/>
                    </a:moveTo>
                    <a:lnTo>
                      <a:pt x="24912" y="921"/>
                    </a:lnTo>
                    <a:lnTo>
                      <a:pt x="921" y="33481"/>
                    </a:lnTo>
                    <a:close/>
                  </a:path>
                </a:pathLst>
              </a:custGeom>
              <a:solidFill>
                <a:srgbClr val="B95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grpSp>
        <p:sp>
          <p:nvSpPr>
            <p:cNvPr id="669" name="Google Shape;669;p9"/>
            <p:cNvSpPr/>
            <p:nvPr/>
          </p:nvSpPr>
          <p:spPr>
            <a:xfrm>
              <a:off x="588367" y="2357242"/>
              <a:ext cx="718454" cy="227222"/>
            </a:xfrm>
            <a:custGeom>
              <a:rect b="b" l="l" r="r" t="t"/>
              <a:pathLst>
                <a:path extrusionOk="0" h="359867" w="1137866">
                  <a:moveTo>
                    <a:pt x="921" y="76322"/>
                  </a:moveTo>
                  <a:lnTo>
                    <a:pt x="494454" y="921"/>
                  </a:lnTo>
                  <a:lnTo>
                    <a:pt x="1137417" y="359761"/>
                  </a:lnTo>
                  <a:lnTo>
                    <a:pt x="293271" y="199705"/>
                  </a:lnTo>
                  <a:close/>
                </a:path>
              </a:pathLst>
            </a:custGeom>
            <a:solidFill>
              <a:srgbClr val="FF82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70" name="Google Shape;670;p9"/>
            <p:cNvSpPr/>
            <p:nvPr/>
          </p:nvSpPr>
          <p:spPr>
            <a:xfrm>
              <a:off x="899985" y="2357242"/>
              <a:ext cx="579957" cy="227222"/>
            </a:xfrm>
            <a:custGeom>
              <a:rect b="b" l="l" r="r" t="t"/>
              <a:pathLst>
                <a:path extrusionOk="0" h="359867" w="918518">
                  <a:moveTo>
                    <a:pt x="919440" y="156178"/>
                  </a:moveTo>
                  <a:lnTo>
                    <a:pt x="704548" y="38622"/>
                  </a:lnTo>
                  <a:lnTo>
                    <a:pt x="596245" y="33481"/>
                  </a:lnTo>
                  <a:lnTo>
                    <a:pt x="403973" y="76322"/>
                  </a:lnTo>
                  <a:lnTo>
                    <a:pt x="138014" y="7776"/>
                  </a:lnTo>
                  <a:lnTo>
                    <a:pt x="921" y="921"/>
                  </a:lnTo>
                  <a:lnTo>
                    <a:pt x="643884" y="359761"/>
                  </a:lnTo>
                  <a:close/>
                </a:path>
              </a:pathLst>
            </a:custGeom>
            <a:solidFill>
              <a:srgbClr val="FF82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71" name="Google Shape;671;p9"/>
            <p:cNvSpPr/>
            <p:nvPr/>
          </p:nvSpPr>
          <p:spPr>
            <a:xfrm>
              <a:off x="1305955" y="2455273"/>
              <a:ext cx="222894" cy="307291"/>
            </a:xfrm>
            <a:custGeom>
              <a:rect b="b" l="l" r="r" t="t"/>
              <a:pathLst>
                <a:path extrusionOk="0" h="486677" w="353012">
                  <a:moveTo>
                    <a:pt x="352906" y="235349"/>
                  </a:moveTo>
                  <a:lnTo>
                    <a:pt x="276477" y="921"/>
                  </a:lnTo>
                  <a:lnTo>
                    <a:pt x="921" y="204503"/>
                  </a:lnTo>
                  <a:lnTo>
                    <a:pt x="61585" y="486571"/>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72" name="Google Shape;672;p9"/>
            <p:cNvSpPr/>
            <p:nvPr/>
          </p:nvSpPr>
          <p:spPr>
            <a:xfrm>
              <a:off x="1344258" y="2603293"/>
              <a:ext cx="183942" cy="486905"/>
            </a:xfrm>
            <a:custGeom>
              <a:rect b="b" l="l" r="r" t="t"/>
              <a:pathLst>
                <a:path extrusionOk="0" h="771144" w="291321">
                  <a:moveTo>
                    <a:pt x="292242" y="921"/>
                  </a:moveTo>
                  <a:lnTo>
                    <a:pt x="921" y="252143"/>
                  </a:lnTo>
                  <a:lnTo>
                    <a:pt x="125332" y="772066"/>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73" name="Google Shape;673;p9"/>
            <p:cNvSpPr/>
            <p:nvPr/>
          </p:nvSpPr>
          <p:spPr>
            <a:xfrm>
              <a:off x="854541" y="2761915"/>
              <a:ext cx="569137" cy="389524"/>
            </a:xfrm>
            <a:custGeom>
              <a:rect b="b" l="l" r="r" t="t"/>
              <a:pathLst>
                <a:path extrusionOk="0" h="616915" w="901382">
                  <a:moveTo>
                    <a:pt x="900933" y="520844"/>
                  </a:moveTo>
                  <a:lnTo>
                    <a:pt x="921" y="616809"/>
                  </a:lnTo>
                  <a:lnTo>
                    <a:pt x="776521" y="921"/>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74" name="Google Shape;674;p9"/>
            <p:cNvSpPr/>
            <p:nvPr/>
          </p:nvSpPr>
          <p:spPr>
            <a:xfrm>
              <a:off x="854541" y="3090197"/>
              <a:ext cx="569137" cy="110366"/>
            </a:xfrm>
            <a:custGeom>
              <a:rect b="b" l="l" r="r" t="t"/>
              <a:pathLst>
                <a:path extrusionOk="0" h="174792" w="901382">
                  <a:moveTo>
                    <a:pt x="563000" y="133215"/>
                  </a:moveTo>
                  <a:lnTo>
                    <a:pt x="900933" y="921"/>
                  </a:lnTo>
                  <a:lnTo>
                    <a:pt x="921" y="96886"/>
                  </a:lnTo>
                  <a:lnTo>
                    <a:pt x="153779" y="174343"/>
                  </a:lnTo>
                  <a:lnTo>
                    <a:pt x="330971" y="164061"/>
                  </a:lnTo>
                  <a:lnTo>
                    <a:pt x="338511" y="168174"/>
                  </a:lnTo>
                  <a:lnTo>
                    <a:pt x="454011" y="154807"/>
                  </a:lnTo>
                  <a:lnTo>
                    <a:pt x="460181" y="149666"/>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75" name="Google Shape;675;p9"/>
            <p:cNvSpPr/>
            <p:nvPr/>
          </p:nvSpPr>
          <p:spPr>
            <a:xfrm>
              <a:off x="895224" y="3171348"/>
              <a:ext cx="203418" cy="49772"/>
            </a:xfrm>
            <a:custGeom>
              <a:rect b="b" l="l" r="r" t="t"/>
              <a:pathLst>
                <a:path extrusionOk="0" h="78828" w="322167">
                  <a:moveTo>
                    <a:pt x="921" y="921"/>
                  </a:moveTo>
                  <a:lnTo>
                    <a:pt x="12231" y="78378"/>
                  </a:lnTo>
                  <a:lnTo>
                    <a:pt x="323431" y="65697"/>
                  </a:lnTo>
                  <a:lnTo>
                    <a:pt x="266538" y="35537"/>
                  </a:lnTo>
                  <a:lnTo>
                    <a:pt x="89346" y="4581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76" name="Google Shape;676;p9"/>
            <p:cNvSpPr/>
            <p:nvPr/>
          </p:nvSpPr>
          <p:spPr>
            <a:xfrm>
              <a:off x="1144519" y="3146894"/>
              <a:ext cx="214238" cy="58429"/>
            </a:xfrm>
            <a:custGeom>
              <a:rect b="b" l="l" r="r" t="t"/>
              <a:pathLst>
                <a:path extrusionOk="0" h="92537" w="339303">
                  <a:moveTo>
                    <a:pt x="921" y="59871"/>
                  </a:moveTo>
                  <a:lnTo>
                    <a:pt x="33138" y="92773"/>
                  </a:lnTo>
                  <a:lnTo>
                    <a:pt x="340910" y="37936"/>
                  </a:lnTo>
                  <a:lnTo>
                    <a:pt x="212043" y="921"/>
                  </a:lnTo>
                  <a:lnTo>
                    <a:pt x="103740" y="43420"/>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77" name="Google Shape;677;p9"/>
            <p:cNvSpPr/>
            <p:nvPr/>
          </p:nvSpPr>
          <p:spPr>
            <a:xfrm>
              <a:off x="902366" y="3212248"/>
              <a:ext cx="196925" cy="244535"/>
            </a:xfrm>
            <a:custGeom>
              <a:rect b="b" l="l" r="r" t="t"/>
              <a:pathLst>
                <a:path extrusionOk="0" h="387286" w="311885">
                  <a:moveTo>
                    <a:pt x="921" y="13602"/>
                  </a:moveTo>
                  <a:lnTo>
                    <a:pt x="102027" y="388207"/>
                  </a:lnTo>
                  <a:lnTo>
                    <a:pt x="312121" y="921"/>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78" name="Google Shape;678;p9"/>
            <p:cNvSpPr/>
            <p:nvPr/>
          </p:nvSpPr>
          <p:spPr>
            <a:xfrm>
              <a:off x="998232" y="3170266"/>
              <a:ext cx="361391" cy="283487"/>
            </a:xfrm>
            <a:custGeom>
              <a:rect b="b" l="l" r="r" t="t"/>
              <a:pathLst>
                <a:path extrusionOk="0" h="448977" w="572360">
                  <a:moveTo>
                    <a:pt x="264824" y="55758"/>
                  </a:moveTo>
                  <a:lnTo>
                    <a:pt x="921" y="448185"/>
                  </a:lnTo>
                  <a:lnTo>
                    <a:pt x="572596" y="921"/>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79" name="Google Shape;679;p9"/>
            <p:cNvSpPr/>
            <p:nvPr/>
          </p:nvSpPr>
          <p:spPr>
            <a:xfrm>
              <a:off x="998231" y="3184116"/>
              <a:ext cx="166630" cy="268339"/>
            </a:xfrm>
            <a:custGeom>
              <a:rect b="b" l="l" r="r" t="t"/>
              <a:pathLst>
                <a:path extrusionOk="0" h="424986" w="263902">
                  <a:moveTo>
                    <a:pt x="110938" y="19429"/>
                  </a:moveTo>
                  <a:lnTo>
                    <a:pt x="226438" y="6062"/>
                  </a:lnTo>
                  <a:lnTo>
                    <a:pt x="232607" y="921"/>
                  </a:lnTo>
                  <a:lnTo>
                    <a:pt x="264824" y="33823"/>
                  </a:lnTo>
                  <a:lnTo>
                    <a:pt x="921" y="426250"/>
                  </a:lnTo>
                  <a:lnTo>
                    <a:pt x="14288" y="314520"/>
                  </a:lnTo>
                  <a:lnTo>
                    <a:pt x="160291" y="4547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80" name="Google Shape;680;p9"/>
            <p:cNvSpPr/>
            <p:nvPr/>
          </p:nvSpPr>
          <p:spPr>
            <a:xfrm>
              <a:off x="895225" y="3146894"/>
              <a:ext cx="402507" cy="112529"/>
            </a:xfrm>
            <a:custGeom>
              <a:rect b="b" l="l" r="r" t="t"/>
              <a:pathLst>
                <a:path extrusionOk="0" h="178220" w="637479">
                  <a:moveTo>
                    <a:pt x="606869" y="921"/>
                  </a:moveTo>
                  <a:lnTo>
                    <a:pt x="638743" y="39650"/>
                  </a:lnTo>
                  <a:lnTo>
                    <a:pt x="399860" y="63984"/>
                  </a:lnTo>
                  <a:lnTo>
                    <a:pt x="281961" y="180512"/>
                  </a:lnTo>
                  <a:lnTo>
                    <a:pt x="323431" y="104426"/>
                  </a:lnTo>
                  <a:lnTo>
                    <a:pt x="276477" y="79749"/>
                  </a:lnTo>
                  <a:lnTo>
                    <a:pt x="12231" y="117107"/>
                  </a:lnTo>
                  <a:lnTo>
                    <a:pt x="921" y="39650"/>
                  </a:lnTo>
                  <a:lnTo>
                    <a:pt x="89346" y="84547"/>
                  </a:lnTo>
                  <a:lnTo>
                    <a:pt x="498567" y="43420"/>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81" name="Google Shape;681;p9"/>
            <p:cNvSpPr/>
            <p:nvPr/>
          </p:nvSpPr>
          <p:spPr>
            <a:xfrm>
              <a:off x="1305955" y="2455273"/>
              <a:ext cx="222894" cy="307291"/>
            </a:xfrm>
            <a:custGeom>
              <a:rect b="b" l="l" r="r" t="t"/>
              <a:pathLst>
                <a:path extrusionOk="0" h="486677" w="353012">
                  <a:moveTo>
                    <a:pt x="352906" y="235349"/>
                  </a:moveTo>
                  <a:lnTo>
                    <a:pt x="276477" y="921"/>
                  </a:lnTo>
                  <a:lnTo>
                    <a:pt x="921" y="204503"/>
                  </a:lnTo>
                  <a:lnTo>
                    <a:pt x="61585" y="486571"/>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82" name="Google Shape;682;p9"/>
            <p:cNvSpPr/>
            <p:nvPr/>
          </p:nvSpPr>
          <p:spPr>
            <a:xfrm>
              <a:off x="1344258" y="2603293"/>
              <a:ext cx="183942" cy="486905"/>
            </a:xfrm>
            <a:custGeom>
              <a:rect b="b" l="l" r="r" t="t"/>
              <a:pathLst>
                <a:path extrusionOk="0" h="771144" w="291321">
                  <a:moveTo>
                    <a:pt x="292242" y="921"/>
                  </a:moveTo>
                  <a:lnTo>
                    <a:pt x="921" y="252143"/>
                  </a:lnTo>
                  <a:lnTo>
                    <a:pt x="125332" y="772066"/>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83" name="Google Shape;683;p9"/>
            <p:cNvSpPr/>
            <p:nvPr/>
          </p:nvSpPr>
          <p:spPr>
            <a:xfrm>
              <a:off x="854541" y="2761915"/>
              <a:ext cx="569137" cy="389524"/>
            </a:xfrm>
            <a:custGeom>
              <a:rect b="b" l="l" r="r" t="t"/>
              <a:pathLst>
                <a:path extrusionOk="0" h="616915" w="901382">
                  <a:moveTo>
                    <a:pt x="900933" y="520844"/>
                  </a:moveTo>
                  <a:lnTo>
                    <a:pt x="921" y="616809"/>
                  </a:lnTo>
                  <a:lnTo>
                    <a:pt x="776521" y="921"/>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84" name="Google Shape;684;p9"/>
            <p:cNvSpPr/>
            <p:nvPr/>
          </p:nvSpPr>
          <p:spPr>
            <a:xfrm>
              <a:off x="854541" y="3090197"/>
              <a:ext cx="569137" cy="110366"/>
            </a:xfrm>
            <a:custGeom>
              <a:rect b="b" l="l" r="r" t="t"/>
              <a:pathLst>
                <a:path extrusionOk="0" h="174792" w="901382">
                  <a:moveTo>
                    <a:pt x="563000" y="133215"/>
                  </a:moveTo>
                  <a:lnTo>
                    <a:pt x="900933" y="921"/>
                  </a:lnTo>
                  <a:lnTo>
                    <a:pt x="921" y="96886"/>
                  </a:lnTo>
                  <a:lnTo>
                    <a:pt x="153779" y="174343"/>
                  </a:lnTo>
                  <a:lnTo>
                    <a:pt x="330971" y="164061"/>
                  </a:lnTo>
                  <a:lnTo>
                    <a:pt x="338511" y="168174"/>
                  </a:lnTo>
                  <a:lnTo>
                    <a:pt x="454011" y="154807"/>
                  </a:lnTo>
                  <a:lnTo>
                    <a:pt x="460181" y="149666"/>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85" name="Google Shape;685;p9"/>
            <p:cNvSpPr/>
            <p:nvPr/>
          </p:nvSpPr>
          <p:spPr>
            <a:xfrm>
              <a:off x="895224" y="3171348"/>
              <a:ext cx="203418" cy="49772"/>
            </a:xfrm>
            <a:custGeom>
              <a:rect b="b" l="l" r="r" t="t"/>
              <a:pathLst>
                <a:path extrusionOk="0" h="78828" w="322167">
                  <a:moveTo>
                    <a:pt x="921" y="921"/>
                  </a:moveTo>
                  <a:lnTo>
                    <a:pt x="12231" y="78378"/>
                  </a:lnTo>
                  <a:lnTo>
                    <a:pt x="323431" y="65697"/>
                  </a:lnTo>
                  <a:lnTo>
                    <a:pt x="266538" y="35537"/>
                  </a:lnTo>
                  <a:lnTo>
                    <a:pt x="89346" y="45819"/>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86" name="Google Shape;686;p9"/>
            <p:cNvSpPr/>
            <p:nvPr/>
          </p:nvSpPr>
          <p:spPr>
            <a:xfrm>
              <a:off x="1144519" y="3146894"/>
              <a:ext cx="214238" cy="58429"/>
            </a:xfrm>
            <a:custGeom>
              <a:rect b="b" l="l" r="r" t="t"/>
              <a:pathLst>
                <a:path extrusionOk="0" h="92537" w="339303">
                  <a:moveTo>
                    <a:pt x="921" y="59871"/>
                  </a:moveTo>
                  <a:lnTo>
                    <a:pt x="33138" y="92773"/>
                  </a:lnTo>
                  <a:lnTo>
                    <a:pt x="340910" y="37936"/>
                  </a:lnTo>
                  <a:lnTo>
                    <a:pt x="212043" y="921"/>
                  </a:lnTo>
                  <a:lnTo>
                    <a:pt x="103740" y="43420"/>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87" name="Google Shape;687;p9"/>
            <p:cNvSpPr/>
            <p:nvPr/>
          </p:nvSpPr>
          <p:spPr>
            <a:xfrm>
              <a:off x="902366" y="3212248"/>
              <a:ext cx="196925" cy="244535"/>
            </a:xfrm>
            <a:custGeom>
              <a:rect b="b" l="l" r="r" t="t"/>
              <a:pathLst>
                <a:path extrusionOk="0" h="387286" w="311885">
                  <a:moveTo>
                    <a:pt x="921" y="13602"/>
                  </a:moveTo>
                  <a:lnTo>
                    <a:pt x="102027" y="388207"/>
                  </a:lnTo>
                  <a:lnTo>
                    <a:pt x="312121" y="921"/>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88" name="Google Shape;688;p9"/>
            <p:cNvSpPr/>
            <p:nvPr/>
          </p:nvSpPr>
          <p:spPr>
            <a:xfrm>
              <a:off x="998232" y="3170266"/>
              <a:ext cx="361391" cy="283487"/>
            </a:xfrm>
            <a:custGeom>
              <a:rect b="b" l="l" r="r" t="t"/>
              <a:pathLst>
                <a:path extrusionOk="0" h="448977" w="572360">
                  <a:moveTo>
                    <a:pt x="264824" y="55758"/>
                  </a:moveTo>
                  <a:lnTo>
                    <a:pt x="921" y="448185"/>
                  </a:lnTo>
                  <a:lnTo>
                    <a:pt x="572596" y="921"/>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89" name="Google Shape;689;p9"/>
            <p:cNvSpPr/>
            <p:nvPr/>
          </p:nvSpPr>
          <p:spPr>
            <a:xfrm>
              <a:off x="998231" y="3184116"/>
              <a:ext cx="166630" cy="268339"/>
            </a:xfrm>
            <a:custGeom>
              <a:rect b="b" l="l" r="r" t="t"/>
              <a:pathLst>
                <a:path extrusionOk="0" h="424986" w="263902">
                  <a:moveTo>
                    <a:pt x="110938" y="19429"/>
                  </a:moveTo>
                  <a:lnTo>
                    <a:pt x="226438" y="6062"/>
                  </a:lnTo>
                  <a:lnTo>
                    <a:pt x="232607" y="921"/>
                  </a:lnTo>
                  <a:lnTo>
                    <a:pt x="264824" y="33823"/>
                  </a:lnTo>
                  <a:lnTo>
                    <a:pt x="921" y="426250"/>
                  </a:lnTo>
                  <a:lnTo>
                    <a:pt x="14288" y="314520"/>
                  </a:lnTo>
                  <a:lnTo>
                    <a:pt x="160291" y="45476"/>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90" name="Google Shape;690;p9"/>
            <p:cNvSpPr/>
            <p:nvPr/>
          </p:nvSpPr>
          <p:spPr>
            <a:xfrm>
              <a:off x="895225" y="3146894"/>
              <a:ext cx="402507" cy="112529"/>
            </a:xfrm>
            <a:custGeom>
              <a:rect b="b" l="l" r="r" t="t"/>
              <a:pathLst>
                <a:path extrusionOk="0" h="178220" w="637479">
                  <a:moveTo>
                    <a:pt x="606869" y="921"/>
                  </a:moveTo>
                  <a:lnTo>
                    <a:pt x="638743" y="39650"/>
                  </a:lnTo>
                  <a:lnTo>
                    <a:pt x="399860" y="63984"/>
                  </a:lnTo>
                  <a:lnTo>
                    <a:pt x="281961" y="180512"/>
                  </a:lnTo>
                  <a:lnTo>
                    <a:pt x="323431" y="104426"/>
                  </a:lnTo>
                  <a:lnTo>
                    <a:pt x="276477" y="79749"/>
                  </a:lnTo>
                  <a:lnTo>
                    <a:pt x="12231" y="117107"/>
                  </a:lnTo>
                  <a:lnTo>
                    <a:pt x="921" y="39650"/>
                  </a:lnTo>
                  <a:lnTo>
                    <a:pt x="89346" y="84547"/>
                  </a:lnTo>
                  <a:lnTo>
                    <a:pt x="498567" y="43420"/>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91" name="Google Shape;691;p9"/>
            <p:cNvSpPr/>
            <p:nvPr/>
          </p:nvSpPr>
          <p:spPr>
            <a:xfrm>
              <a:off x="1305955" y="2455273"/>
              <a:ext cx="222894" cy="307291"/>
            </a:xfrm>
            <a:custGeom>
              <a:rect b="b" l="l" r="r" t="t"/>
              <a:pathLst>
                <a:path extrusionOk="0" h="486677" w="353012">
                  <a:moveTo>
                    <a:pt x="352906" y="235349"/>
                  </a:moveTo>
                  <a:lnTo>
                    <a:pt x="276477" y="921"/>
                  </a:lnTo>
                  <a:lnTo>
                    <a:pt x="921" y="204503"/>
                  </a:lnTo>
                  <a:lnTo>
                    <a:pt x="61585" y="486571"/>
                  </a:lnTo>
                  <a:close/>
                </a:path>
              </a:pathLst>
            </a:custGeom>
            <a:solidFill>
              <a:srgbClr val="FFA5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92" name="Google Shape;692;p9"/>
            <p:cNvSpPr/>
            <p:nvPr/>
          </p:nvSpPr>
          <p:spPr>
            <a:xfrm>
              <a:off x="1344258" y="2603293"/>
              <a:ext cx="183942" cy="486905"/>
            </a:xfrm>
            <a:custGeom>
              <a:rect b="b" l="l" r="r" t="t"/>
              <a:pathLst>
                <a:path extrusionOk="0" h="771144" w="291321">
                  <a:moveTo>
                    <a:pt x="292242" y="921"/>
                  </a:moveTo>
                  <a:lnTo>
                    <a:pt x="921" y="252143"/>
                  </a:lnTo>
                  <a:lnTo>
                    <a:pt x="125332" y="772066"/>
                  </a:lnTo>
                  <a:close/>
                </a:path>
              </a:pathLst>
            </a:custGeom>
            <a:solidFill>
              <a:srgbClr val="99430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93" name="Google Shape;693;p9"/>
            <p:cNvSpPr/>
            <p:nvPr/>
          </p:nvSpPr>
          <p:spPr>
            <a:xfrm>
              <a:off x="854541" y="2761915"/>
              <a:ext cx="569137" cy="389524"/>
            </a:xfrm>
            <a:custGeom>
              <a:rect b="b" l="l" r="r" t="t"/>
              <a:pathLst>
                <a:path extrusionOk="0" h="616915" w="901382">
                  <a:moveTo>
                    <a:pt x="900933" y="520844"/>
                  </a:moveTo>
                  <a:lnTo>
                    <a:pt x="921" y="616809"/>
                  </a:lnTo>
                  <a:lnTo>
                    <a:pt x="776521" y="921"/>
                  </a:lnTo>
                  <a:close/>
                </a:path>
              </a:pathLst>
            </a:custGeom>
            <a:solidFill>
              <a:srgbClr val="B9580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94" name="Google Shape;694;p9"/>
            <p:cNvSpPr/>
            <p:nvPr/>
          </p:nvSpPr>
          <p:spPr>
            <a:xfrm>
              <a:off x="854541" y="3090197"/>
              <a:ext cx="569137" cy="110366"/>
            </a:xfrm>
            <a:custGeom>
              <a:rect b="b" l="l" r="r" t="t"/>
              <a:pathLst>
                <a:path extrusionOk="0" h="174792" w="901382">
                  <a:moveTo>
                    <a:pt x="563000" y="133215"/>
                  </a:moveTo>
                  <a:lnTo>
                    <a:pt x="900933" y="921"/>
                  </a:lnTo>
                  <a:lnTo>
                    <a:pt x="921" y="96886"/>
                  </a:lnTo>
                  <a:lnTo>
                    <a:pt x="153779" y="174343"/>
                  </a:lnTo>
                  <a:lnTo>
                    <a:pt x="330971" y="164061"/>
                  </a:lnTo>
                  <a:lnTo>
                    <a:pt x="338511" y="168174"/>
                  </a:lnTo>
                  <a:lnTo>
                    <a:pt x="454011" y="154807"/>
                  </a:lnTo>
                  <a:lnTo>
                    <a:pt x="460181" y="149666"/>
                  </a:lnTo>
                  <a:close/>
                </a:path>
              </a:pathLst>
            </a:custGeom>
            <a:solidFill>
              <a:srgbClr val="99430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95" name="Google Shape;695;p9"/>
            <p:cNvSpPr/>
            <p:nvPr/>
          </p:nvSpPr>
          <p:spPr>
            <a:xfrm>
              <a:off x="895224" y="3171348"/>
              <a:ext cx="203418" cy="49772"/>
            </a:xfrm>
            <a:custGeom>
              <a:rect b="b" l="l" r="r" t="t"/>
              <a:pathLst>
                <a:path extrusionOk="0" h="78828" w="322167">
                  <a:moveTo>
                    <a:pt x="921" y="921"/>
                  </a:moveTo>
                  <a:lnTo>
                    <a:pt x="12231" y="78378"/>
                  </a:lnTo>
                  <a:lnTo>
                    <a:pt x="323431" y="65697"/>
                  </a:lnTo>
                  <a:lnTo>
                    <a:pt x="266538" y="35537"/>
                  </a:lnTo>
                  <a:lnTo>
                    <a:pt x="89346" y="45819"/>
                  </a:lnTo>
                  <a:close/>
                </a:path>
              </a:pathLst>
            </a:custGeom>
            <a:solidFill>
              <a:srgbClr val="D662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96" name="Google Shape;696;p9"/>
            <p:cNvSpPr/>
            <p:nvPr/>
          </p:nvSpPr>
          <p:spPr>
            <a:xfrm>
              <a:off x="1144519" y="3146894"/>
              <a:ext cx="214238" cy="58429"/>
            </a:xfrm>
            <a:custGeom>
              <a:rect b="b" l="l" r="r" t="t"/>
              <a:pathLst>
                <a:path extrusionOk="0" h="92537" w="339303">
                  <a:moveTo>
                    <a:pt x="921" y="59871"/>
                  </a:moveTo>
                  <a:lnTo>
                    <a:pt x="33138" y="92773"/>
                  </a:lnTo>
                  <a:lnTo>
                    <a:pt x="340910" y="37936"/>
                  </a:lnTo>
                  <a:lnTo>
                    <a:pt x="212043" y="921"/>
                  </a:lnTo>
                  <a:lnTo>
                    <a:pt x="103740" y="43420"/>
                  </a:lnTo>
                  <a:close/>
                </a:path>
              </a:pathLst>
            </a:custGeom>
            <a:solidFill>
              <a:srgbClr val="D662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97" name="Google Shape;697;p9"/>
            <p:cNvSpPr/>
            <p:nvPr/>
          </p:nvSpPr>
          <p:spPr>
            <a:xfrm>
              <a:off x="902366" y="3212248"/>
              <a:ext cx="196925" cy="244535"/>
            </a:xfrm>
            <a:custGeom>
              <a:rect b="b" l="l" r="r" t="t"/>
              <a:pathLst>
                <a:path extrusionOk="0" h="387286" w="311885">
                  <a:moveTo>
                    <a:pt x="921" y="13602"/>
                  </a:moveTo>
                  <a:lnTo>
                    <a:pt x="102027" y="388207"/>
                  </a:lnTo>
                  <a:lnTo>
                    <a:pt x="312121" y="921"/>
                  </a:lnTo>
                  <a:close/>
                </a:path>
              </a:pathLst>
            </a:custGeom>
            <a:solidFill>
              <a:srgbClr val="BF5A0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98" name="Google Shape;698;p9"/>
            <p:cNvSpPr/>
            <p:nvPr/>
          </p:nvSpPr>
          <p:spPr>
            <a:xfrm>
              <a:off x="998232" y="3170266"/>
              <a:ext cx="361391" cy="283487"/>
            </a:xfrm>
            <a:custGeom>
              <a:rect b="b" l="l" r="r" t="t"/>
              <a:pathLst>
                <a:path extrusionOk="0" h="448977" w="572360">
                  <a:moveTo>
                    <a:pt x="264824" y="55758"/>
                  </a:moveTo>
                  <a:lnTo>
                    <a:pt x="921" y="448185"/>
                  </a:lnTo>
                  <a:lnTo>
                    <a:pt x="572596" y="921"/>
                  </a:lnTo>
                  <a:close/>
                </a:path>
              </a:pathLst>
            </a:custGeom>
            <a:solidFill>
              <a:srgbClr val="BF5A0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699" name="Google Shape;699;p9"/>
            <p:cNvSpPr/>
            <p:nvPr/>
          </p:nvSpPr>
          <p:spPr>
            <a:xfrm>
              <a:off x="998231" y="3184116"/>
              <a:ext cx="166630" cy="268339"/>
            </a:xfrm>
            <a:custGeom>
              <a:rect b="b" l="l" r="r" t="t"/>
              <a:pathLst>
                <a:path extrusionOk="0" h="424986" w="263902">
                  <a:moveTo>
                    <a:pt x="110938" y="19429"/>
                  </a:moveTo>
                  <a:lnTo>
                    <a:pt x="226438" y="6062"/>
                  </a:lnTo>
                  <a:lnTo>
                    <a:pt x="232607" y="921"/>
                  </a:lnTo>
                  <a:lnTo>
                    <a:pt x="264824" y="33823"/>
                  </a:lnTo>
                  <a:lnTo>
                    <a:pt x="921" y="426250"/>
                  </a:lnTo>
                  <a:lnTo>
                    <a:pt x="14288" y="314520"/>
                  </a:lnTo>
                  <a:lnTo>
                    <a:pt x="160291" y="45476"/>
                  </a:lnTo>
                  <a:close/>
                </a:path>
              </a:pathLst>
            </a:custGeom>
            <a:solidFill>
              <a:srgbClr val="99430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grpSp>
          <p:nvGrpSpPr>
            <p:cNvPr id="700" name="Google Shape;700;p9"/>
            <p:cNvGrpSpPr/>
            <p:nvPr/>
          </p:nvGrpSpPr>
          <p:grpSpPr>
            <a:xfrm rot="-700802">
              <a:off x="610698" y="1618964"/>
              <a:ext cx="954982" cy="695300"/>
              <a:chOff x="612170" y="1710200"/>
              <a:chExt cx="954982" cy="695300"/>
            </a:xfrm>
          </p:grpSpPr>
          <p:sp>
            <p:nvSpPr>
              <p:cNvPr id="701" name="Google Shape;701;p9"/>
              <p:cNvSpPr/>
              <p:nvPr/>
            </p:nvSpPr>
            <p:spPr>
              <a:xfrm>
                <a:off x="669083" y="1839608"/>
                <a:ext cx="783375" cy="502054"/>
              </a:xfrm>
              <a:custGeom>
                <a:rect b="b" l="l" r="r" t="t"/>
                <a:pathLst>
                  <a:path extrusionOk="0" h="795135" w="1240686">
                    <a:moveTo>
                      <a:pt x="921" y="585277"/>
                    </a:moveTo>
                    <a:lnTo>
                      <a:pt x="396775" y="921"/>
                    </a:lnTo>
                    <a:lnTo>
                      <a:pt x="1239894" y="134586"/>
                    </a:lnTo>
                    <a:lnTo>
                      <a:pt x="1107942" y="796057"/>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02" name="Google Shape;702;p9"/>
              <p:cNvSpPr/>
              <p:nvPr/>
            </p:nvSpPr>
            <p:spPr>
              <a:xfrm>
                <a:off x="1368063" y="1924005"/>
                <a:ext cx="199089" cy="417657"/>
              </a:xfrm>
              <a:custGeom>
                <a:rect b="b" l="l" r="r" t="t"/>
                <a:pathLst>
                  <a:path extrusionOk="0" h="661470" w="315312">
                    <a:moveTo>
                      <a:pt x="314520" y="616809"/>
                    </a:moveTo>
                    <a:lnTo>
                      <a:pt x="132873" y="921"/>
                    </a:lnTo>
                    <a:lnTo>
                      <a:pt x="921" y="66239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03" name="Google Shape;703;p9"/>
              <p:cNvSpPr/>
              <p:nvPr/>
            </p:nvSpPr>
            <p:spPr>
              <a:xfrm>
                <a:off x="919029" y="1812558"/>
                <a:ext cx="532348" cy="112529"/>
              </a:xfrm>
              <a:custGeom>
                <a:rect b="b" l="l" r="r" t="t"/>
                <a:pathLst>
                  <a:path extrusionOk="0" h="178220" w="843118">
                    <a:moveTo>
                      <a:pt x="204846" y="921"/>
                    </a:moveTo>
                    <a:lnTo>
                      <a:pt x="921" y="43763"/>
                    </a:lnTo>
                    <a:lnTo>
                      <a:pt x="844039" y="177428"/>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04" name="Google Shape;704;p9"/>
              <p:cNvSpPr/>
              <p:nvPr/>
            </p:nvSpPr>
            <p:spPr>
              <a:xfrm>
                <a:off x="1211604" y="1771658"/>
                <a:ext cx="47608" cy="99545"/>
              </a:xfrm>
              <a:custGeom>
                <a:rect b="b" l="l" r="r" t="t"/>
                <a:pathLst>
                  <a:path extrusionOk="0" h="157656" w="75400">
                    <a:moveTo>
                      <a:pt x="921" y="921"/>
                    </a:moveTo>
                    <a:lnTo>
                      <a:pt x="74608" y="157892"/>
                    </a:lnTo>
                    <a:lnTo>
                      <a:pt x="37593" y="14761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05" name="Google Shape;705;p9"/>
              <p:cNvSpPr/>
              <p:nvPr/>
            </p:nvSpPr>
            <p:spPr>
              <a:xfrm>
                <a:off x="1211604" y="1771658"/>
                <a:ext cx="23804" cy="93052"/>
              </a:xfrm>
              <a:custGeom>
                <a:rect b="b" l="l" r="r" t="t"/>
                <a:pathLst>
                  <a:path extrusionOk="0" h="147374" w="37700">
                    <a:moveTo>
                      <a:pt x="9489" y="139727"/>
                    </a:moveTo>
                    <a:lnTo>
                      <a:pt x="921" y="921"/>
                    </a:lnTo>
                    <a:lnTo>
                      <a:pt x="37593" y="14761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06" name="Google Shape;706;p9"/>
              <p:cNvSpPr/>
              <p:nvPr/>
            </p:nvSpPr>
            <p:spPr>
              <a:xfrm>
                <a:off x="732274" y="1710200"/>
                <a:ext cx="129841" cy="244535"/>
              </a:xfrm>
              <a:custGeom>
                <a:rect b="b" l="l" r="r" t="t"/>
                <a:pathLst>
                  <a:path extrusionOk="0" h="387286" w="205638">
                    <a:moveTo>
                      <a:pt x="184282" y="921"/>
                    </a:moveTo>
                    <a:lnTo>
                      <a:pt x="206560" y="273735"/>
                    </a:lnTo>
                    <a:lnTo>
                      <a:pt x="160976" y="308351"/>
                    </a:lnTo>
                    <a:lnTo>
                      <a:pt x="129445" y="350507"/>
                    </a:lnTo>
                    <a:lnTo>
                      <a:pt x="921" y="386836"/>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07" name="Google Shape;707;p9"/>
              <p:cNvSpPr/>
              <p:nvPr/>
            </p:nvSpPr>
            <p:spPr>
              <a:xfrm>
                <a:off x="848049" y="1710200"/>
                <a:ext cx="23804" cy="173122"/>
              </a:xfrm>
              <a:custGeom>
                <a:rect b="b" l="l" r="r" t="t"/>
                <a:pathLst>
                  <a:path extrusionOk="0" h="274184" w="37700">
                    <a:moveTo>
                      <a:pt x="39650" y="261397"/>
                    </a:moveTo>
                    <a:lnTo>
                      <a:pt x="921" y="921"/>
                    </a:lnTo>
                    <a:lnTo>
                      <a:pt x="23199" y="273735"/>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08" name="Google Shape;708;p9"/>
              <p:cNvSpPr/>
              <p:nvPr/>
            </p:nvSpPr>
            <p:spPr>
              <a:xfrm>
                <a:off x="732274" y="1930930"/>
                <a:ext cx="82233" cy="47608"/>
              </a:xfrm>
              <a:custGeom>
                <a:rect b="b" l="l" r="r" t="t"/>
                <a:pathLst>
                  <a:path extrusionOk="0" h="75400" w="130237">
                    <a:moveTo>
                      <a:pt x="921" y="37251"/>
                    </a:moveTo>
                    <a:lnTo>
                      <a:pt x="25941" y="76322"/>
                    </a:lnTo>
                    <a:lnTo>
                      <a:pt x="57472" y="70153"/>
                    </a:lnTo>
                    <a:lnTo>
                      <a:pt x="129445" y="92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09" name="Google Shape;709;p9"/>
              <p:cNvSpPr/>
              <p:nvPr/>
            </p:nvSpPr>
            <p:spPr>
              <a:xfrm>
                <a:off x="612170" y="1839608"/>
                <a:ext cx="307291" cy="341916"/>
              </a:xfrm>
              <a:custGeom>
                <a:rect b="b" l="l" r="r" t="t"/>
                <a:pathLst>
                  <a:path extrusionOk="0" h="541514" w="486677">
                    <a:moveTo>
                      <a:pt x="486914" y="921"/>
                    </a:moveTo>
                    <a:lnTo>
                      <a:pt x="351192" y="103398"/>
                    </a:lnTo>
                    <a:lnTo>
                      <a:pt x="319661" y="145554"/>
                    </a:lnTo>
                    <a:lnTo>
                      <a:pt x="247687" y="214785"/>
                    </a:lnTo>
                    <a:lnTo>
                      <a:pt x="231922" y="217870"/>
                    </a:lnTo>
                    <a:lnTo>
                      <a:pt x="921" y="542093"/>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10" name="Google Shape;710;p9"/>
              <p:cNvSpPr/>
              <p:nvPr/>
            </p:nvSpPr>
            <p:spPr>
              <a:xfrm>
                <a:off x="612170" y="1839608"/>
                <a:ext cx="307291" cy="370048"/>
              </a:xfrm>
              <a:custGeom>
                <a:rect b="b" l="l" r="r" t="t"/>
                <a:pathLst>
                  <a:path extrusionOk="0" h="586069" w="486677">
                    <a:moveTo>
                      <a:pt x="91059" y="585277"/>
                    </a:moveTo>
                    <a:lnTo>
                      <a:pt x="921" y="542093"/>
                    </a:lnTo>
                    <a:lnTo>
                      <a:pt x="486914" y="921"/>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11" name="Google Shape;711;p9"/>
              <p:cNvSpPr/>
              <p:nvPr/>
            </p:nvSpPr>
            <p:spPr>
              <a:xfrm>
                <a:off x="669085" y="2208574"/>
                <a:ext cx="898067" cy="196926"/>
              </a:xfrm>
              <a:custGeom>
                <a:rect b="b" l="l" r="r" t="t"/>
                <a:pathLst>
                  <a:path extrusionOk="0" h="311885" w="1422333">
                    <a:moveTo>
                      <a:pt x="921" y="921"/>
                    </a:moveTo>
                    <a:lnTo>
                      <a:pt x="503707" y="243232"/>
                    </a:lnTo>
                    <a:lnTo>
                      <a:pt x="769667" y="311778"/>
                    </a:lnTo>
                    <a:lnTo>
                      <a:pt x="1421541" y="166117"/>
                    </a:lnTo>
                    <a:lnTo>
                      <a:pt x="1107942" y="211701"/>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12" name="Google Shape;712;p9"/>
              <p:cNvSpPr/>
              <p:nvPr/>
            </p:nvSpPr>
            <p:spPr>
              <a:xfrm>
                <a:off x="874924" y="2020561"/>
                <a:ext cx="129841" cy="125513"/>
              </a:xfrm>
              <a:custGeom>
                <a:rect b="b" l="l" r="r" t="t"/>
                <a:pathLst>
                  <a:path extrusionOk="0" h="198783" w="205638">
                    <a:moveTo>
                      <a:pt x="205467" y="100934"/>
                    </a:moveTo>
                    <a:cubicBezTo>
                      <a:pt x="205467" y="155259"/>
                      <a:pt x="160047" y="199298"/>
                      <a:pt x="104019" y="199298"/>
                    </a:cubicBezTo>
                    <a:cubicBezTo>
                      <a:pt x="47990" y="199298"/>
                      <a:pt x="2570" y="155259"/>
                      <a:pt x="2570" y="100934"/>
                    </a:cubicBezTo>
                    <a:cubicBezTo>
                      <a:pt x="2570" y="46609"/>
                      <a:pt x="47990" y="2571"/>
                      <a:pt x="104019" y="2571"/>
                    </a:cubicBezTo>
                    <a:cubicBezTo>
                      <a:pt x="160047" y="2571"/>
                      <a:pt x="205467" y="46609"/>
                      <a:pt x="205467" y="1009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13" name="Google Shape;713;p9"/>
              <p:cNvSpPr/>
              <p:nvPr/>
            </p:nvSpPr>
            <p:spPr>
              <a:xfrm>
                <a:off x="1440314" y="2089460"/>
                <a:ext cx="67084" cy="132006"/>
              </a:xfrm>
              <a:custGeom>
                <a:rect b="b" l="l" r="r" t="t"/>
                <a:pathLst>
                  <a:path extrusionOk="0" h="209065" w="106246">
                    <a:moveTo>
                      <a:pt x="83957" y="99241"/>
                    </a:moveTo>
                    <a:cubicBezTo>
                      <a:pt x="95322" y="152366"/>
                      <a:pt x="91030" y="198320"/>
                      <a:pt x="74371" y="201884"/>
                    </a:cubicBezTo>
                    <a:cubicBezTo>
                      <a:pt x="57712" y="205448"/>
                      <a:pt x="34994" y="165272"/>
                      <a:pt x="23629" y="112147"/>
                    </a:cubicBezTo>
                    <a:cubicBezTo>
                      <a:pt x="12264" y="59023"/>
                      <a:pt x="16556" y="13068"/>
                      <a:pt x="33215" y="9504"/>
                    </a:cubicBezTo>
                    <a:cubicBezTo>
                      <a:pt x="49875" y="5941"/>
                      <a:pt x="72593" y="46117"/>
                      <a:pt x="83957" y="992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14" name="Google Shape;714;p9"/>
              <p:cNvSpPr/>
              <p:nvPr/>
            </p:nvSpPr>
            <p:spPr>
              <a:xfrm>
                <a:off x="919029" y="1839608"/>
                <a:ext cx="532348" cy="502054"/>
              </a:xfrm>
              <a:custGeom>
                <a:rect b="b" l="l" r="r" t="t"/>
                <a:pathLst>
                  <a:path extrusionOk="0" h="795135" w="843118">
                    <a:moveTo>
                      <a:pt x="921" y="921"/>
                    </a:moveTo>
                    <a:lnTo>
                      <a:pt x="712088" y="796057"/>
                    </a:lnTo>
                    <a:lnTo>
                      <a:pt x="844039" y="134586"/>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15" name="Google Shape;715;p9"/>
              <p:cNvSpPr/>
              <p:nvPr/>
            </p:nvSpPr>
            <p:spPr>
              <a:xfrm>
                <a:off x="669083" y="1839608"/>
                <a:ext cx="783375" cy="502054"/>
              </a:xfrm>
              <a:custGeom>
                <a:rect b="b" l="l" r="r" t="t"/>
                <a:pathLst>
                  <a:path extrusionOk="0" h="795135" w="1240686">
                    <a:moveTo>
                      <a:pt x="921" y="585277"/>
                    </a:moveTo>
                    <a:lnTo>
                      <a:pt x="396775" y="921"/>
                    </a:lnTo>
                    <a:lnTo>
                      <a:pt x="1239894" y="134586"/>
                    </a:lnTo>
                    <a:lnTo>
                      <a:pt x="1107942" y="796057"/>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16" name="Google Shape;716;p9"/>
              <p:cNvSpPr/>
              <p:nvPr/>
            </p:nvSpPr>
            <p:spPr>
              <a:xfrm>
                <a:off x="1368063" y="1924005"/>
                <a:ext cx="199089" cy="417657"/>
              </a:xfrm>
              <a:custGeom>
                <a:rect b="b" l="l" r="r" t="t"/>
                <a:pathLst>
                  <a:path extrusionOk="0" h="661470" w="315312">
                    <a:moveTo>
                      <a:pt x="314520" y="616809"/>
                    </a:moveTo>
                    <a:lnTo>
                      <a:pt x="132873" y="921"/>
                    </a:lnTo>
                    <a:lnTo>
                      <a:pt x="921" y="66239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17" name="Google Shape;717;p9"/>
              <p:cNvSpPr/>
              <p:nvPr/>
            </p:nvSpPr>
            <p:spPr>
              <a:xfrm>
                <a:off x="919029" y="1812558"/>
                <a:ext cx="532348" cy="112529"/>
              </a:xfrm>
              <a:custGeom>
                <a:rect b="b" l="l" r="r" t="t"/>
                <a:pathLst>
                  <a:path extrusionOk="0" h="178220" w="843118">
                    <a:moveTo>
                      <a:pt x="204846" y="921"/>
                    </a:moveTo>
                    <a:lnTo>
                      <a:pt x="921" y="43763"/>
                    </a:lnTo>
                    <a:lnTo>
                      <a:pt x="844039" y="177428"/>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18" name="Google Shape;718;p9"/>
              <p:cNvSpPr/>
              <p:nvPr/>
            </p:nvSpPr>
            <p:spPr>
              <a:xfrm>
                <a:off x="1211604" y="1771658"/>
                <a:ext cx="47608" cy="99545"/>
              </a:xfrm>
              <a:custGeom>
                <a:rect b="b" l="l" r="r" t="t"/>
                <a:pathLst>
                  <a:path extrusionOk="0" h="157656" w="75400">
                    <a:moveTo>
                      <a:pt x="921" y="921"/>
                    </a:moveTo>
                    <a:lnTo>
                      <a:pt x="74608" y="157892"/>
                    </a:lnTo>
                    <a:lnTo>
                      <a:pt x="37593" y="147610"/>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19" name="Google Shape;719;p9"/>
              <p:cNvSpPr/>
              <p:nvPr/>
            </p:nvSpPr>
            <p:spPr>
              <a:xfrm>
                <a:off x="1211604" y="1771658"/>
                <a:ext cx="23804" cy="93052"/>
              </a:xfrm>
              <a:custGeom>
                <a:rect b="b" l="l" r="r" t="t"/>
                <a:pathLst>
                  <a:path extrusionOk="0" h="147374" w="37700">
                    <a:moveTo>
                      <a:pt x="9489" y="139727"/>
                    </a:moveTo>
                    <a:lnTo>
                      <a:pt x="921" y="921"/>
                    </a:lnTo>
                    <a:lnTo>
                      <a:pt x="37593" y="147610"/>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20" name="Google Shape;720;p9"/>
              <p:cNvSpPr/>
              <p:nvPr/>
            </p:nvSpPr>
            <p:spPr>
              <a:xfrm>
                <a:off x="732274" y="1710200"/>
                <a:ext cx="129841" cy="244535"/>
              </a:xfrm>
              <a:custGeom>
                <a:rect b="b" l="l" r="r" t="t"/>
                <a:pathLst>
                  <a:path extrusionOk="0" h="387286" w="205638">
                    <a:moveTo>
                      <a:pt x="184282" y="921"/>
                    </a:moveTo>
                    <a:lnTo>
                      <a:pt x="206560" y="273735"/>
                    </a:lnTo>
                    <a:lnTo>
                      <a:pt x="160976" y="308351"/>
                    </a:lnTo>
                    <a:lnTo>
                      <a:pt x="129445" y="350507"/>
                    </a:lnTo>
                    <a:lnTo>
                      <a:pt x="921" y="386836"/>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21" name="Google Shape;721;p9"/>
              <p:cNvSpPr/>
              <p:nvPr/>
            </p:nvSpPr>
            <p:spPr>
              <a:xfrm>
                <a:off x="848049" y="1710200"/>
                <a:ext cx="23804" cy="173122"/>
              </a:xfrm>
              <a:custGeom>
                <a:rect b="b" l="l" r="r" t="t"/>
                <a:pathLst>
                  <a:path extrusionOk="0" h="274184" w="37700">
                    <a:moveTo>
                      <a:pt x="39650" y="261397"/>
                    </a:moveTo>
                    <a:lnTo>
                      <a:pt x="921" y="921"/>
                    </a:lnTo>
                    <a:lnTo>
                      <a:pt x="23199" y="273735"/>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22" name="Google Shape;722;p9"/>
              <p:cNvSpPr/>
              <p:nvPr/>
            </p:nvSpPr>
            <p:spPr>
              <a:xfrm>
                <a:off x="732274" y="1930930"/>
                <a:ext cx="82233" cy="47608"/>
              </a:xfrm>
              <a:custGeom>
                <a:rect b="b" l="l" r="r" t="t"/>
                <a:pathLst>
                  <a:path extrusionOk="0" h="75400" w="130237">
                    <a:moveTo>
                      <a:pt x="921" y="37251"/>
                    </a:moveTo>
                    <a:lnTo>
                      <a:pt x="25941" y="76322"/>
                    </a:lnTo>
                    <a:lnTo>
                      <a:pt x="57472" y="70153"/>
                    </a:lnTo>
                    <a:lnTo>
                      <a:pt x="129445" y="92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23" name="Google Shape;723;p9"/>
              <p:cNvSpPr/>
              <p:nvPr/>
            </p:nvSpPr>
            <p:spPr>
              <a:xfrm>
                <a:off x="612170" y="1839608"/>
                <a:ext cx="307291" cy="341916"/>
              </a:xfrm>
              <a:custGeom>
                <a:rect b="b" l="l" r="r" t="t"/>
                <a:pathLst>
                  <a:path extrusionOk="0" h="541514" w="486677">
                    <a:moveTo>
                      <a:pt x="486914" y="921"/>
                    </a:moveTo>
                    <a:lnTo>
                      <a:pt x="351192" y="103398"/>
                    </a:lnTo>
                    <a:lnTo>
                      <a:pt x="319661" y="145554"/>
                    </a:lnTo>
                    <a:lnTo>
                      <a:pt x="247687" y="214785"/>
                    </a:lnTo>
                    <a:lnTo>
                      <a:pt x="231922" y="217870"/>
                    </a:lnTo>
                    <a:lnTo>
                      <a:pt x="921" y="542093"/>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24" name="Google Shape;724;p9"/>
              <p:cNvSpPr/>
              <p:nvPr/>
            </p:nvSpPr>
            <p:spPr>
              <a:xfrm>
                <a:off x="612170" y="1839608"/>
                <a:ext cx="307291" cy="370048"/>
              </a:xfrm>
              <a:custGeom>
                <a:rect b="b" l="l" r="r" t="t"/>
                <a:pathLst>
                  <a:path extrusionOk="0" h="586069" w="486677">
                    <a:moveTo>
                      <a:pt x="91059" y="585277"/>
                    </a:moveTo>
                    <a:lnTo>
                      <a:pt x="921" y="542093"/>
                    </a:lnTo>
                    <a:lnTo>
                      <a:pt x="486914" y="921"/>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25" name="Google Shape;725;p9"/>
              <p:cNvSpPr/>
              <p:nvPr/>
            </p:nvSpPr>
            <p:spPr>
              <a:xfrm>
                <a:off x="669085" y="2208574"/>
                <a:ext cx="898067" cy="196926"/>
              </a:xfrm>
              <a:custGeom>
                <a:rect b="b" l="l" r="r" t="t"/>
                <a:pathLst>
                  <a:path extrusionOk="0" h="311885" w="1422333">
                    <a:moveTo>
                      <a:pt x="921" y="921"/>
                    </a:moveTo>
                    <a:lnTo>
                      <a:pt x="503707" y="243232"/>
                    </a:lnTo>
                    <a:lnTo>
                      <a:pt x="769667" y="311778"/>
                    </a:lnTo>
                    <a:lnTo>
                      <a:pt x="1421541" y="166117"/>
                    </a:lnTo>
                    <a:lnTo>
                      <a:pt x="1107942" y="211701"/>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26" name="Google Shape;726;p9"/>
              <p:cNvSpPr/>
              <p:nvPr/>
            </p:nvSpPr>
            <p:spPr>
              <a:xfrm>
                <a:off x="874924" y="2020561"/>
                <a:ext cx="129841" cy="125513"/>
              </a:xfrm>
              <a:custGeom>
                <a:rect b="b" l="l" r="r" t="t"/>
                <a:pathLst>
                  <a:path extrusionOk="0" h="198783" w="205638">
                    <a:moveTo>
                      <a:pt x="205467" y="100934"/>
                    </a:moveTo>
                    <a:cubicBezTo>
                      <a:pt x="205467" y="155259"/>
                      <a:pt x="160047" y="199298"/>
                      <a:pt x="104019" y="199298"/>
                    </a:cubicBezTo>
                    <a:cubicBezTo>
                      <a:pt x="47990" y="199298"/>
                      <a:pt x="2570" y="155259"/>
                      <a:pt x="2570" y="100934"/>
                    </a:cubicBezTo>
                    <a:cubicBezTo>
                      <a:pt x="2570" y="46609"/>
                      <a:pt x="47990" y="2571"/>
                      <a:pt x="104019" y="2571"/>
                    </a:cubicBezTo>
                    <a:cubicBezTo>
                      <a:pt x="160047" y="2571"/>
                      <a:pt x="205467" y="46609"/>
                      <a:pt x="205467" y="1009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27" name="Google Shape;727;p9"/>
              <p:cNvSpPr/>
              <p:nvPr/>
            </p:nvSpPr>
            <p:spPr>
              <a:xfrm>
                <a:off x="1440314" y="2089460"/>
                <a:ext cx="67084" cy="132006"/>
              </a:xfrm>
              <a:custGeom>
                <a:rect b="b" l="l" r="r" t="t"/>
                <a:pathLst>
                  <a:path extrusionOk="0" h="209065" w="106246">
                    <a:moveTo>
                      <a:pt x="83957" y="99241"/>
                    </a:moveTo>
                    <a:cubicBezTo>
                      <a:pt x="95322" y="152366"/>
                      <a:pt x="91030" y="198320"/>
                      <a:pt x="74371" y="201884"/>
                    </a:cubicBezTo>
                    <a:cubicBezTo>
                      <a:pt x="57712" y="205448"/>
                      <a:pt x="34994" y="165272"/>
                      <a:pt x="23629" y="112147"/>
                    </a:cubicBezTo>
                    <a:cubicBezTo>
                      <a:pt x="12264" y="59023"/>
                      <a:pt x="16556" y="13068"/>
                      <a:pt x="33215" y="9504"/>
                    </a:cubicBezTo>
                    <a:cubicBezTo>
                      <a:pt x="49875" y="5941"/>
                      <a:pt x="72593" y="46117"/>
                      <a:pt x="83957" y="992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28" name="Google Shape;728;p9"/>
              <p:cNvSpPr/>
              <p:nvPr/>
            </p:nvSpPr>
            <p:spPr>
              <a:xfrm>
                <a:off x="919029" y="1839608"/>
                <a:ext cx="532348" cy="502054"/>
              </a:xfrm>
              <a:custGeom>
                <a:rect b="b" l="l" r="r" t="t"/>
                <a:pathLst>
                  <a:path extrusionOk="0" h="795135" w="843118">
                    <a:moveTo>
                      <a:pt x="921" y="921"/>
                    </a:moveTo>
                    <a:lnTo>
                      <a:pt x="712088" y="796057"/>
                    </a:lnTo>
                    <a:lnTo>
                      <a:pt x="844039" y="134586"/>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29" name="Google Shape;729;p9"/>
              <p:cNvSpPr/>
              <p:nvPr/>
            </p:nvSpPr>
            <p:spPr>
              <a:xfrm>
                <a:off x="669083" y="1839608"/>
                <a:ext cx="783375" cy="502054"/>
              </a:xfrm>
              <a:custGeom>
                <a:rect b="b" l="l" r="r" t="t"/>
                <a:pathLst>
                  <a:path extrusionOk="0" h="795135" w="1240686">
                    <a:moveTo>
                      <a:pt x="921" y="585277"/>
                    </a:moveTo>
                    <a:lnTo>
                      <a:pt x="396775" y="921"/>
                    </a:lnTo>
                    <a:lnTo>
                      <a:pt x="1239894" y="134586"/>
                    </a:lnTo>
                    <a:lnTo>
                      <a:pt x="1107942" y="796057"/>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30" name="Google Shape;730;p9"/>
              <p:cNvSpPr/>
              <p:nvPr/>
            </p:nvSpPr>
            <p:spPr>
              <a:xfrm>
                <a:off x="1368063" y="1924005"/>
                <a:ext cx="199089" cy="417657"/>
              </a:xfrm>
              <a:custGeom>
                <a:rect b="b" l="l" r="r" t="t"/>
                <a:pathLst>
                  <a:path extrusionOk="0" h="661470" w="315312">
                    <a:moveTo>
                      <a:pt x="314520" y="616809"/>
                    </a:moveTo>
                    <a:lnTo>
                      <a:pt x="132873" y="921"/>
                    </a:lnTo>
                    <a:lnTo>
                      <a:pt x="921" y="662392"/>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31" name="Google Shape;731;p9"/>
              <p:cNvSpPr/>
              <p:nvPr/>
            </p:nvSpPr>
            <p:spPr>
              <a:xfrm>
                <a:off x="919029" y="1812558"/>
                <a:ext cx="532348" cy="112529"/>
              </a:xfrm>
              <a:custGeom>
                <a:rect b="b" l="l" r="r" t="t"/>
                <a:pathLst>
                  <a:path extrusionOk="0" h="178220" w="843118">
                    <a:moveTo>
                      <a:pt x="204846" y="921"/>
                    </a:moveTo>
                    <a:lnTo>
                      <a:pt x="921" y="43763"/>
                    </a:lnTo>
                    <a:lnTo>
                      <a:pt x="844039" y="177428"/>
                    </a:lnTo>
                    <a:close/>
                  </a:path>
                </a:pathLst>
              </a:custGeom>
              <a:solidFill>
                <a:srgbClr val="FFBE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32" name="Google Shape;732;p9"/>
              <p:cNvSpPr/>
              <p:nvPr/>
            </p:nvSpPr>
            <p:spPr>
              <a:xfrm>
                <a:off x="1211604" y="1771658"/>
                <a:ext cx="47608" cy="99545"/>
              </a:xfrm>
              <a:custGeom>
                <a:rect b="b" l="l" r="r" t="t"/>
                <a:pathLst>
                  <a:path extrusionOk="0" h="157656" w="75400">
                    <a:moveTo>
                      <a:pt x="921" y="921"/>
                    </a:moveTo>
                    <a:lnTo>
                      <a:pt x="74608" y="157892"/>
                    </a:lnTo>
                    <a:lnTo>
                      <a:pt x="37593" y="147610"/>
                    </a:lnTo>
                    <a:close/>
                  </a:path>
                </a:pathLst>
              </a:custGeom>
              <a:solidFill>
                <a:srgbClr val="FFCE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33" name="Google Shape;733;p9"/>
              <p:cNvSpPr/>
              <p:nvPr/>
            </p:nvSpPr>
            <p:spPr>
              <a:xfrm>
                <a:off x="1211604" y="1771658"/>
                <a:ext cx="23804" cy="93052"/>
              </a:xfrm>
              <a:custGeom>
                <a:rect b="b" l="l" r="r" t="t"/>
                <a:pathLst>
                  <a:path extrusionOk="0" h="147374" w="37700">
                    <a:moveTo>
                      <a:pt x="9489" y="139727"/>
                    </a:moveTo>
                    <a:lnTo>
                      <a:pt x="921" y="921"/>
                    </a:lnTo>
                    <a:lnTo>
                      <a:pt x="37593" y="147610"/>
                    </a:lnTo>
                    <a:close/>
                  </a:path>
                </a:pathLst>
              </a:custGeom>
              <a:solidFill>
                <a:srgbClr val="FF82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34" name="Google Shape;734;p9"/>
              <p:cNvSpPr/>
              <p:nvPr/>
            </p:nvSpPr>
            <p:spPr>
              <a:xfrm>
                <a:off x="732274" y="1710200"/>
                <a:ext cx="129841" cy="244535"/>
              </a:xfrm>
              <a:custGeom>
                <a:rect b="b" l="l" r="r" t="t"/>
                <a:pathLst>
                  <a:path extrusionOk="0" h="387286" w="205638">
                    <a:moveTo>
                      <a:pt x="184282" y="921"/>
                    </a:moveTo>
                    <a:lnTo>
                      <a:pt x="206560" y="273735"/>
                    </a:lnTo>
                    <a:lnTo>
                      <a:pt x="160976" y="308351"/>
                    </a:lnTo>
                    <a:lnTo>
                      <a:pt x="129445" y="350507"/>
                    </a:lnTo>
                    <a:lnTo>
                      <a:pt x="921" y="386836"/>
                    </a:lnTo>
                    <a:close/>
                  </a:path>
                </a:pathLst>
              </a:custGeom>
              <a:solidFill>
                <a:srgbClr val="FFA5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35" name="Google Shape;735;p9"/>
              <p:cNvSpPr/>
              <p:nvPr/>
            </p:nvSpPr>
            <p:spPr>
              <a:xfrm>
                <a:off x="848049" y="1710200"/>
                <a:ext cx="23804" cy="173122"/>
              </a:xfrm>
              <a:custGeom>
                <a:rect b="b" l="l" r="r" t="t"/>
                <a:pathLst>
                  <a:path extrusionOk="0" h="274184" w="37700">
                    <a:moveTo>
                      <a:pt x="39650" y="261397"/>
                    </a:moveTo>
                    <a:lnTo>
                      <a:pt x="921" y="921"/>
                    </a:lnTo>
                    <a:lnTo>
                      <a:pt x="23199" y="273735"/>
                    </a:lnTo>
                    <a:close/>
                  </a:path>
                </a:pathLst>
              </a:custGeom>
              <a:solidFill>
                <a:srgbClr val="FFCE0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36" name="Google Shape;736;p9"/>
              <p:cNvSpPr/>
              <p:nvPr/>
            </p:nvSpPr>
            <p:spPr>
              <a:xfrm>
                <a:off x="732274" y="1930930"/>
                <a:ext cx="82233" cy="47608"/>
              </a:xfrm>
              <a:custGeom>
                <a:rect b="b" l="l" r="r" t="t"/>
                <a:pathLst>
                  <a:path extrusionOk="0" h="75400" w="130237">
                    <a:moveTo>
                      <a:pt x="921" y="37251"/>
                    </a:moveTo>
                    <a:lnTo>
                      <a:pt x="25941" y="76322"/>
                    </a:lnTo>
                    <a:lnTo>
                      <a:pt x="57472" y="70153"/>
                    </a:lnTo>
                    <a:lnTo>
                      <a:pt x="129445" y="921"/>
                    </a:lnTo>
                    <a:close/>
                  </a:path>
                </a:pathLst>
              </a:custGeom>
              <a:solidFill>
                <a:srgbClr val="FF82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37" name="Google Shape;737;p9"/>
              <p:cNvSpPr/>
              <p:nvPr/>
            </p:nvSpPr>
            <p:spPr>
              <a:xfrm>
                <a:off x="612170" y="1839608"/>
                <a:ext cx="307291" cy="341916"/>
              </a:xfrm>
              <a:custGeom>
                <a:rect b="b" l="l" r="r" t="t"/>
                <a:pathLst>
                  <a:path extrusionOk="0" h="541514" w="486677">
                    <a:moveTo>
                      <a:pt x="486914" y="921"/>
                    </a:moveTo>
                    <a:lnTo>
                      <a:pt x="351192" y="103398"/>
                    </a:lnTo>
                    <a:lnTo>
                      <a:pt x="319661" y="145554"/>
                    </a:lnTo>
                    <a:lnTo>
                      <a:pt x="247687" y="214785"/>
                    </a:lnTo>
                    <a:lnTo>
                      <a:pt x="231922" y="217870"/>
                    </a:lnTo>
                    <a:lnTo>
                      <a:pt x="921" y="542093"/>
                    </a:lnTo>
                    <a:close/>
                  </a:path>
                </a:pathLst>
              </a:custGeom>
              <a:solidFill>
                <a:srgbClr val="FF910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38" name="Google Shape;738;p9"/>
              <p:cNvSpPr/>
              <p:nvPr/>
            </p:nvSpPr>
            <p:spPr>
              <a:xfrm>
                <a:off x="612170" y="1839608"/>
                <a:ext cx="307291" cy="370048"/>
              </a:xfrm>
              <a:custGeom>
                <a:rect b="b" l="l" r="r" t="t"/>
                <a:pathLst>
                  <a:path extrusionOk="0" h="586069" w="486677">
                    <a:moveTo>
                      <a:pt x="91059" y="585277"/>
                    </a:moveTo>
                    <a:lnTo>
                      <a:pt x="921" y="542093"/>
                    </a:lnTo>
                    <a:lnTo>
                      <a:pt x="486914" y="921"/>
                    </a:lnTo>
                    <a:close/>
                  </a:path>
                </a:pathLst>
              </a:custGeom>
              <a:solidFill>
                <a:srgbClr val="FFA50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39" name="Google Shape;739;p9"/>
              <p:cNvSpPr/>
              <p:nvPr/>
            </p:nvSpPr>
            <p:spPr>
              <a:xfrm>
                <a:off x="669085" y="2208574"/>
                <a:ext cx="898067" cy="196926"/>
              </a:xfrm>
              <a:custGeom>
                <a:rect b="b" l="l" r="r" t="t"/>
                <a:pathLst>
                  <a:path extrusionOk="0" h="311885" w="1422333">
                    <a:moveTo>
                      <a:pt x="921" y="921"/>
                    </a:moveTo>
                    <a:lnTo>
                      <a:pt x="503707" y="243232"/>
                    </a:lnTo>
                    <a:lnTo>
                      <a:pt x="769667" y="311778"/>
                    </a:lnTo>
                    <a:lnTo>
                      <a:pt x="1421541" y="166117"/>
                    </a:lnTo>
                    <a:lnTo>
                      <a:pt x="1107942" y="211701"/>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40" name="Google Shape;740;p9"/>
              <p:cNvSpPr/>
              <p:nvPr/>
            </p:nvSpPr>
            <p:spPr>
              <a:xfrm>
                <a:off x="874924" y="2020561"/>
                <a:ext cx="129841" cy="125513"/>
              </a:xfrm>
              <a:custGeom>
                <a:rect b="b" l="l" r="r" t="t"/>
                <a:pathLst>
                  <a:path extrusionOk="0" h="198783" w="205638">
                    <a:moveTo>
                      <a:pt x="205467" y="100934"/>
                    </a:moveTo>
                    <a:cubicBezTo>
                      <a:pt x="205467" y="155259"/>
                      <a:pt x="160047" y="199298"/>
                      <a:pt x="104019" y="199298"/>
                    </a:cubicBezTo>
                    <a:cubicBezTo>
                      <a:pt x="47990" y="199298"/>
                      <a:pt x="2570" y="155259"/>
                      <a:pt x="2570" y="100934"/>
                    </a:cubicBezTo>
                    <a:cubicBezTo>
                      <a:pt x="2570" y="46609"/>
                      <a:pt x="47990" y="2571"/>
                      <a:pt x="104019" y="2571"/>
                    </a:cubicBezTo>
                    <a:cubicBezTo>
                      <a:pt x="160047" y="2571"/>
                      <a:pt x="205467" y="46609"/>
                      <a:pt x="205467" y="10093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41" name="Google Shape;741;p9"/>
              <p:cNvSpPr/>
              <p:nvPr/>
            </p:nvSpPr>
            <p:spPr>
              <a:xfrm>
                <a:off x="1440314" y="2089460"/>
                <a:ext cx="67084" cy="132006"/>
              </a:xfrm>
              <a:custGeom>
                <a:rect b="b" l="l" r="r" t="t"/>
                <a:pathLst>
                  <a:path extrusionOk="0" h="209065" w="106246">
                    <a:moveTo>
                      <a:pt x="83957" y="99241"/>
                    </a:moveTo>
                    <a:cubicBezTo>
                      <a:pt x="95322" y="152366"/>
                      <a:pt x="91030" y="198320"/>
                      <a:pt x="74371" y="201884"/>
                    </a:cubicBezTo>
                    <a:cubicBezTo>
                      <a:pt x="57712" y="205448"/>
                      <a:pt x="34994" y="165272"/>
                      <a:pt x="23629" y="112147"/>
                    </a:cubicBezTo>
                    <a:cubicBezTo>
                      <a:pt x="12264" y="59023"/>
                      <a:pt x="16556" y="13068"/>
                      <a:pt x="33215" y="9504"/>
                    </a:cubicBezTo>
                    <a:cubicBezTo>
                      <a:pt x="49875" y="5941"/>
                      <a:pt x="72593" y="46117"/>
                      <a:pt x="83957" y="992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42" name="Google Shape;742;p9"/>
              <p:cNvSpPr/>
              <p:nvPr/>
            </p:nvSpPr>
            <p:spPr>
              <a:xfrm>
                <a:off x="919029" y="1839608"/>
                <a:ext cx="532348" cy="502054"/>
              </a:xfrm>
              <a:custGeom>
                <a:rect b="b" l="l" r="r" t="t"/>
                <a:pathLst>
                  <a:path extrusionOk="0" h="795135" w="843118">
                    <a:moveTo>
                      <a:pt x="921" y="921"/>
                    </a:moveTo>
                    <a:lnTo>
                      <a:pt x="712088" y="796057"/>
                    </a:lnTo>
                    <a:lnTo>
                      <a:pt x="844039" y="134586"/>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grpSp>
        <p:sp>
          <p:nvSpPr>
            <p:cNvPr id="743" name="Google Shape;743;p9"/>
            <p:cNvSpPr/>
            <p:nvPr/>
          </p:nvSpPr>
          <p:spPr>
            <a:xfrm>
              <a:off x="895225" y="3146894"/>
              <a:ext cx="402507" cy="112529"/>
            </a:xfrm>
            <a:custGeom>
              <a:rect b="b" l="l" r="r" t="t"/>
              <a:pathLst>
                <a:path extrusionOk="0" h="178220" w="637479">
                  <a:moveTo>
                    <a:pt x="606869" y="921"/>
                  </a:moveTo>
                  <a:lnTo>
                    <a:pt x="638743" y="39650"/>
                  </a:lnTo>
                  <a:lnTo>
                    <a:pt x="399860" y="63984"/>
                  </a:lnTo>
                  <a:lnTo>
                    <a:pt x="281961" y="180512"/>
                  </a:lnTo>
                  <a:lnTo>
                    <a:pt x="323431" y="104426"/>
                  </a:lnTo>
                  <a:lnTo>
                    <a:pt x="276477" y="79749"/>
                  </a:lnTo>
                  <a:lnTo>
                    <a:pt x="12231" y="117107"/>
                  </a:lnTo>
                  <a:lnTo>
                    <a:pt x="921" y="39650"/>
                  </a:lnTo>
                  <a:lnTo>
                    <a:pt x="89346" y="84547"/>
                  </a:lnTo>
                  <a:lnTo>
                    <a:pt x="498567" y="43420"/>
                  </a:lnTo>
                  <a:close/>
                </a:path>
              </a:pathLst>
            </a:custGeom>
            <a:solidFill>
              <a:srgbClr val="99430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44" name="Google Shape;744;p9"/>
            <p:cNvSpPr/>
            <p:nvPr/>
          </p:nvSpPr>
          <p:spPr>
            <a:xfrm>
              <a:off x="751318" y="2482755"/>
              <a:ext cx="592941" cy="279159"/>
            </a:xfrm>
            <a:custGeom>
              <a:rect b="b" l="l" r="r" t="t"/>
              <a:pathLst>
                <a:path extrusionOk="0" h="442122" w="939082">
                  <a:moveTo>
                    <a:pt x="35194" y="921"/>
                  </a:moveTo>
                  <a:lnTo>
                    <a:pt x="921" y="258998"/>
                  </a:lnTo>
                  <a:lnTo>
                    <a:pt x="940004" y="443044"/>
                  </a:lnTo>
                  <a:lnTo>
                    <a:pt x="879341" y="160977"/>
                  </a:lnTo>
                  <a:close/>
                </a:path>
              </a:pathLst>
            </a:custGeom>
            <a:solidFill>
              <a:srgbClr val="FFF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45" name="Google Shape;745;p9"/>
            <p:cNvSpPr/>
            <p:nvPr/>
          </p:nvSpPr>
          <p:spPr>
            <a:xfrm>
              <a:off x="751318" y="2645707"/>
              <a:ext cx="592941" cy="504218"/>
            </a:xfrm>
            <a:custGeom>
              <a:rect b="b" l="l" r="r" t="t"/>
              <a:pathLst>
                <a:path extrusionOk="0" h="798563" w="939082">
                  <a:moveTo>
                    <a:pt x="921" y="921"/>
                  </a:moveTo>
                  <a:lnTo>
                    <a:pt x="164404" y="800855"/>
                  </a:lnTo>
                  <a:lnTo>
                    <a:pt x="940004" y="184968"/>
                  </a:lnTo>
                  <a:close/>
                </a:path>
              </a:pathLst>
            </a:custGeom>
            <a:solidFill>
              <a:srgbClr val="FFE00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46" name="Google Shape;746;p9"/>
            <p:cNvSpPr/>
            <p:nvPr/>
          </p:nvSpPr>
          <p:spPr>
            <a:xfrm>
              <a:off x="548981" y="2404851"/>
              <a:ext cx="225058" cy="240207"/>
            </a:xfrm>
            <a:custGeom>
              <a:rect b="b" l="l" r="r" t="t"/>
              <a:pathLst>
                <a:path extrusionOk="0" h="380431" w="356440">
                  <a:moveTo>
                    <a:pt x="63298" y="921"/>
                  </a:moveTo>
                  <a:lnTo>
                    <a:pt x="355648" y="124304"/>
                  </a:lnTo>
                  <a:lnTo>
                    <a:pt x="321375" y="382381"/>
                  </a:lnTo>
                  <a:lnTo>
                    <a:pt x="921" y="235349"/>
                  </a:lnTo>
                  <a:close/>
                </a:path>
              </a:pathLst>
            </a:custGeom>
            <a:solidFill>
              <a:srgbClr val="FFE00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47" name="Google Shape;747;p9"/>
            <p:cNvSpPr/>
            <p:nvPr/>
          </p:nvSpPr>
          <p:spPr>
            <a:xfrm>
              <a:off x="548981" y="2552870"/>
              <a:ext cx="305127" cy="597271"/>
            </a:xfrm>
            <a:custGeom>
              <a:rect b="b" l="l" r="r" t="t"/>
              <a:pathLst>
                <a:path extrusionOk="0" h="945937" w="483250">
                  <a:moveTo>
                    <a:pt x="921" y="921"/>
                  </a:moveTo>
                  <a:lnTo>
                    <a:pt x="321375" y="147953"/>
                  </a:lnTo>
                  <a:lnTo>
                    <a:pt x="484857" y="947887"/>
                  </a:lnTo>
                  <a:lnTo>
                    <a:pt x="207588" y="829987"/>
                  </a:lnTo>
                  <a:lnTo>
                    <a:pt x="40335" y="226438"/>
                  </a:lnTo>
                  <a:close/>
                </a:path>
              </a:pathLst>
            </a:custGeom>
            <a:solidFill>
              <a:srgbClr val="FFBE0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grpSp>
          <p:nvGrpSpPr>
            <p:cNvPr id="748" name="Google Shape;748;p9"/>
            <p:cNvGrpSpPr/>
            <p:nvPr/>
          </p:nvGrpSpPr>
          <p:grpSpPr>
            <a:xfrm flipH="1" rot="-901354">
              <a:off x="576899" y="2460991"/>
              <a:ext cx="216402" cy="771257"/>
              <a:chOff x="5730131" y="925262"/>
              <a:chExt cx="239110" cy="852189"/>
            </a:xfrm>
          </p:grpSpPr>
          <p:sp>
            <p:nvSpPr>
              <p:cNvPr id="749" name="Google Shape;749;p9"/>
              <p:cNvSpPr/>
              <p:nvPr/>
            </p:nvSpPr>
            <p:spPr>
              <a:xfrm flipH="1">
                <a:off x="5730131" y="925262"/>
                <a:ext cx="54995" cy="851234"/>
              </a:xfrm>
              <a:custGeom>
                <a:rect b="b" l="l" r="r" t="t"/>
                <a:pathLst>
                  <a:path extrusionOk="0" h="1220122" w="78828">
                    <a:moveTo>
                      <a:pt x="921" y="921"/>
                    </a:moveTo>
                    <a:lnTo>
                      <a:pt x="78036" y="636344"/>
                    </a:lnTo>
                    <a:lnTo>
                      <a:pt x="52331" y="1221386"/>
                    </a:lnTo>
                    <a:lnTo>
                      <a:pt x="33481" y="636344"/>
                    </a:lnTo>
                    <a:close/>
                  </a:path>
                </a:pathLst>
              </a:custGeom>
              <a:solidFill>
                <a:srgbClr val="D6620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50" name="Google Shape;750;p9"/>
              <p:cNvSpPr/>
              <p:nvPr/>
            </p:nvSpPr>
            <p:spPr>
              <a:xfrm flipH="1">
                <a:off x="5749260" y="1368572"/>
                <a:ext cx="219981" cy="408879"/>
              </a:xfrm>
              <a:custGeom>
                <a:rect b="b" l="l" r="r" t="t"/>
                <a:pathLst>
                  <a:path extrusionOk="0" h="586069" w="315312">
                    <a:moveTo>
                      <a:pt x="316234" y="585963"/>
                    </a:moveTo>
                    <a:lnTo>
                      <a:pt x="921" y="14630"/>
                    </a:lnTo>
                    <a:lnTo>
                      <a:pt x="297383" y="921"/>
                    </a:lnTo>
                    <a:close/>
                  </a:path>
                </a:pathLst>
              </a:custGeom>
              <a:solidFill>
                <a:srgbClr val="FFE00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51" name="Google Shape;751;p9"/>
              <p:cNvSpPr/>
              <p:nvPr/>
            </p:nvSpPr>
            <p:spPr>
              <a:xfrm flipH="1">
                <a:off x="5761215" y="925262"/>
                <a:ext cx="208026" cy="451919"/>
              </a:xfrm>
              <a:custGeom>
                <a:rect b="b" l="l" r="r" t="t"/>
                <a:pathLst>
                  <a:path extrusionOk="0" h="647761" w="298175">
                    <a:moveTo>
                      <a:pt x="264824" y="921"/>
                    </a:moveTo>
                    <a:lnTo>
                      <a:pt x="921" y="650054"/>
                    </a:lnTo>
                    <a:lnTo>
                      <a:pt x="297383" y="636344"/>
                    </a:lnTo>
                    <a:close/>
                  </a:path>
                </a:pathLst>
              </a:custGeom>
              <a:solidFill>
                <a:srgbClr val="FFF03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grpSp>
        <p:sp>
          <p:nvSpPr>
            <p:cNvPr id="752" name="Google Shape;752;p9"/>
            <p:cNvSpPr/>
            <p:nvPr/>
          </p:nvSpPr>
          <p:spPr>
            <a:xfrm>
              <a:off x="732857" y="2357824"/>
              <a:ext cx="635788" cy="183726"/>
            </a:xfrm>
            <a:custGeom>
              <a:rect b="b" l="l" r="r" t="t"/>
              <a:pathLst>
                <a:path extrusionOk="0" h="290979" w="1006943">
                  <a:moveTo>
                    <a:pt x="265616" y="-1"/>
                  </a:moveTo>
                  <a:lnTo>
                    <a:pt x="-1" y="90823"/>
                  </a:lnTo>
                  <a:lnTo>
                    <a:pt x="222089" y="183017"/>
                  </a:lnTo>
                  <a:lnTo>
                    <a:pt x="795820" y="290978"/>
                  </a:lnTo>
                  <a:lnTo>
                    <a:pt x="1006943" y="112072"/>
                  </a:lnTo>
                  <a:lnTo>
                    <a:pt x="860939" y="32559"/>
                  </a:lnTo>
                  <a:lnTo>
                    <a:pt x="402708" y="6854"/>
                  </a:lnTo>
                  <a:lnTo>
                    <a:pt x="265616" y="-1"/>
                  </a:lnTo>
                  <a:close/>
                </a:path>
              </a:pathLst>
            </a:custGeom>
            <a:solidFill>
              <a:srgbClr val="A64E0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grpSp>
      <p:grpSp>
        <p:nvGrpSpPr>
          <p:cNvPr id="753" name="Google Shape;753;p9"/>
          <p:cNvGrpSpPr/>
          <p:nvPr/>
        </p:nvGrpSpPr>
        <p:grpSpPr>
          <a:xfrm>
            <a:off x="5035794" y="941238"/>
            <a:ext cx="1752479" cy="2128777"/>
            <a:chOff x="6588620" y="1461458"/>
            <a:chExt cx="1752479" cy="2128777"/>
          </a:xfrm>
        </p:grpSpPr>
        <p:grpSp>
          <p:nvGrpSpPr>
            <p:cNvPr id="754" name="Google Shape;754;p9"/>
            <p:cNvGrpSpPr/>
            <p:nvPr/>
          </p:nvGrpSpPr>
          <p:grpSpPr>
            <a:xfrm rot="338057">
              <a:off x="7130797" y="1511316"/>
              <a:ext cx="1053484" cy="768759"/>
              <a:chOff x="5349066" y="1659124"/>
              <a:chExt cx="1053484" cy="768759"/>
            </a:xfrm>
          </p:grpSpPr>
          <p:sp>
            <p:nvSpPr>
              <p:cNvPr id="755" name="Google Shape;755;p9"/>
              <p:cNvSpPr/>
              <p:nvPr/>
            </p:nvSpPr>
            <p:spPr>
              <a:xfrm flipH="1">
                <a:off x="5475876" y="1802205"/>
                <a:ext cx="863748" cy="555096"/>
              </a:xfrm>
              <a:custGeom>
                <a:rect b="b" l="l" r="r" t="t"/>
                <a:pathLst>
                  <a:path extrusionOk="0" h="555095" w="863747">
                    <a:moveTo>
                      <a:pt x="448" y="408395"/>
                    </a:moveTo>
                    <a:lnTo>
                      <a:pt x="276799" y="448"/>
                    </a:lnTo>
                    <a:lnTo>
                      <a:pt x="865392" y="93761"/>
                    </a:lnTo>
                    <a:lnTo>
                      <a:pt x="773275" y="555543"/>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56" name="Google Shape;756;p9"/>
              <p:cNvSpPr/>
              <p:nvPr/>
            </p:nvSpPr>
            <p:spPr>
              <a:xfrm flipH="1">
                <a:off x="5349066" y="1895518"/>
                <a:ext cx="217731" cy="461782"/>
              </a:xfrm>
              <a:custGeom>
                <a:rect b="b" l="l" r="r" t="t"/>
                <a:pathLst>
                  <a:path extrusionOk="0" h="461782" w="217731">
                    <a:moveTo>
                      <a:pt x="219376" y="430408"/>
                    </a:moveTo>
                    <a:lnTo>
                      <a:pt x="92565" y="448"/>
                    </a:lnTo>
                    <a:lnTo>
                      <a:pt x="448" y="462230"/>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57" name="Google Shape;757;p9"/>
              <p:cNvSpPr/>
              <p:nvPr/>
            </p:nvSpPr>
            <p:spPr>
              <a:xfrm flipH="1">
                <a:off x="5474679" y="1772297"/>
                <a:ext cx="588593" cy="122025"/>
              </a:xfrm>
              <a:custGeom>
                <a:rect b="b" l="l" r="r" t="t"/>
                <a:pathLst>
                  <a:path extrusionOk="0" h="122025" w="588592">
                    <a:moveTo>
                      <a:pt x="142811" y="448"/>
                    </a:moveTo>
                    <a:lnTo>
                      <a:pt x="448" y="30356"/>
                    </a:lnTo>
                    <a:lnTo>
                      <a:pt x="589040" y="123669"/>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58" name="Google Shape;758;p9"/>
              <p:cNvSpPr/>
              <p:nvPr/>
            </p:nvSpPr>
            <p:spPr>
              <a:xfrm flipH="1">
                <a:off x="5689540" y="1727076"/>
                <a:ext cx="50246" cy="110062"/>
              </a:xfrm>
              <a:custGeom>
                <a:rect b="b" l="l" r="r" t="t"/>
                <a:pathLst>
                  <a:path extrusionOk="0" h="110062" w="50245">
                    <a:moveTo>
                      <a:pt x="448" y="448"/>
                    </a:moveTo>
                    <a:lnTo>
                      <a:pt x="51890" y="110031"/>
                    </a:lnTo>
                    <a:lnTo>
                      <a:pt x="26049" y="102853"/>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59" name="Google Shape;759;p9"/>
              <p:cNvSpPr/>
              <p:nvPr/>
            </p:nvSpPr>
            <p:spPr>
              <a:xfrm flipH="1">
                <a:off x="5713467" y="1727076"/>
                <a:ext cx="26319" cy="102884"/>
              </a:xfrm>
              <a:custGeom>
                <a:rect b="b" l="l" r="r" t="t"/>
                <a:pathLst>
                  <a:path extrusionOk="0" h="102884" w="26319">
                    <a:moveTo>
                      <a:pt x="6429" y="97350"/>
                    </a:moveTo>
                    <a:lnTo>
                      <a:pt x="448" y="448"/>
                    </a:lnTo>
                    <a:lnTo>
                      <a:pt x="26049" y="102853"/>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60" name="Google Shape;760;p9"/>
              <p:cNvSpPr/>
              <p:nvPr/>
            </p:nvSpPr>
            <p:spPr>
              <a:xfrm flipH="1">
                <a:off x="6126199" y="1659124"/>
                <a:ext cx="143559" cy="267977"/>
              </a:xfrm>
              <a:custGeom>
                <a:rect b="b" l="l" r="r" t="t"/>
                <a:pathLst>
                  <a:path extrusionOk="0" h="267977" w="143559">
                    <a:moveTo>
                      <a:pt x="128455" y="448"/>
                    </a:moveTo>
                    <a:lnTo>
                      <a:pt x="144007" y="190903"/>
                    </a:lnTo>
                    <a:lnTo>
                      <a:pt x="112185" y="215069"/>
                    </a:lnTo>
                    <a:lnTo>
                      <a:pt x="90172" y="244498"/>
                    </a:lnTo>
                    <a:lnTo>
                      <a:pt x="448" y="269861"/>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61" name="Google Shape;761;p9"/>
              <p:cNvSpPr/>
              <p:nvPr/>
            </p:nvSpPr>
            <p:spPr>
              <a:xfrm flipH="1">
                <a:off x="6115432" y="1659124"/>
                <a:ext cx="26319" cy="189020"/>
              </a:xfrm>
              <a:custGeom>
                <a:rect b="b" l="l" r="r" t="t"/>
                <a:pathLst>
                  <a:path extrusionOk="0" h="189019" w="26319">
                    <a:moveTo>
                      <a:pt x="27485" y="182289"/>
                    </a:moveTo>
                    <a:lnTo>
                      <a:pt x="448" y="448"/>
                    </a:lnTo>
                    <a:lnTo>
                      <a:pt x="16000" y="190903"/>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62" name="Google Shape;762;p9"/>
              <p:cNvSpPr/>
              <p:nvPr/>
            </p:nvSpPr>
            <p:spPr>
              <a:xfrm flipH="1">
                <a:off x="6181230" y="1903175"/>
                <a:ext cx="88528" cy="52638"/>
              </a:xfrm>
              <a:custGeom>
                <a:rect b="b" l="l" r="r" t="t"/>
                <a:pathLst>
                  <a:path extrusionOk="0" h="52638" w="88528">
                    <a:moveTo>
                      <a:pt x="448" y="25810"/>
                    </a:moveTo>
                    <a:lnTo>
                      <a:pt x="17914" y="53086"/>
                    </a:lnTo>
                    <a:lnTo>
                      <a:pt x="39927" y="48779"/>
                    </a:lnTo>
                    <a:lnTo>
                      <a:pt x="90172" y="448"/>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63" name="Google Shape;763;p9"/>
              <p:cNvSpPr/>
              <p:nvPr/>
            </p:nvSpPr>
            <p:spPr>
              <a:xfrm flipH="1">
                <a:off x="6062793" y="1802205"/>
                <a:ext cx="339757" cy="378039"/>
              </a:xfrm>
              <a:custGeom>
                <a:rect b="b" l="l" r="r" t="t"/>
                <a:pathLst>
                  <a:path extrusionOk="0" h="378039" w="339756">
                    <a:moveTo>
                      <a:pt x="339726" y="448"/>
                    </a:moveTo>
                    <a:lnTo>
                      <a:pt x="244977" y="71988"/>
                    </a:lnTo>
                    <a:lnTo>
                      <a:pt x="222965" y="101418"/>
                    </a:lnTo>
                    <a:lnTo>
                      <a:pt x="172719" y="149749"/>
                    </a:lnTo>
                    <a:lnTo>
                      <a:pt x="161713" y="151903"/>
                    </a:lnTo>
                    <a:lnTo>
                      <a:pt x="448" y="378248"/>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64" name="Google Shape;764;p9"/>
              <p:cNvSpPr/>
              <p:nvPr/>
            </p:nvSpPr>
            <p:spPr>
              <a:xfrm flipH="1">
                <a:off x="6062793" y="1802205"/>
                <a:ext cx="339757" cy="406751"/>
              </a:xfrm>
              <a:custGeom>
                <a:rect b="b" l="l" r="r" t="t"/>
                <a:pathLst>
                  <a:path extrusionOk="0" h="406751" w="339756">
                    <a:moveTo>
                      <a:pt x="63375" y="408395"/>
                    </a:moveTo>
                    <a:lnTo>
                      <a:pt x="448" y="378248"/>
                    </a:lnTo>
                    <a:lnTo>
                      <a:pt x="339726" y="448"/>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65" name="Google Shape;765;p9"/>
              <p:cNvSpPr/>
              <p:nvPr/>
            </p:nvSpPr>
            <p:spPr>
              <a:xfrm flipH="1">
                <a:off x="5349066" y="2210152"/>
                <a:ext cx="990558" cy="217731"/>
              </a:xfrm>
              <a:custGeom>
                <a:rect b="b" l="l" r="r" t="t"/>
                <a:pathLst>
                  <a:path extrusionOk="0" h="217731" w="990558">
                    <a:moveTo>
                      <a:pt x="448" y="448"/>
                    </a:moveTo>
                    <a:lnTo>
                      <a:pt x="351450" y="169608"/>
                    </a:lnTo>
                    <a:lnTo>
                      <a:pt x="537120" y="217461"/>
                    </a:lnTo>
                    <a:lnTo>
                      <a:pt x="992202" y="115774"/>
                    </a:lnTo>
                    <a:lnTo>
                      <a:pt x="773275" y="147596"/>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66" name="Google Shape;766;p9"/>
              <p:cNvSpPr/>
              <p:nvPr/>
            </p:nvSpPr>
            <p:spPr>
              <a:xfrm flipH="1">
                <a:off x="5968674" y="2002080"/>
                <a:ext cx="143559" cy="138774"/>
              </a:xfrm>
              <a:custGeom>
                <a:rect b="b" l="l" r="r" t="t"/>
                <a:pathLst>
                  <a:path extrusionOk="0" h="138773" w="143559">
                    <a:moveTo>
                      <a:pt x="143440" y="70464"/>
                    </a:moveTo>
                    <a:cubicBezTo>
                      <a:pt x="143440" y="108389"/>
                      <a:pt x="111731" y="139133"/>
                      <a:pt x="72617" y="139133"/>
                    </a:cubicBezTo>
                    <a:cubicBezTo>
                      <a:pt x="33503" y="139133"/>
                      <a:pt x="1794" y="108389"/>
                      <a:pt x="1794" y="70464"/>
                    </a:cubicBezTo>
                    <a:cubicBezTo>
                      <a:pt x="1794" y="32539"/>
                      <a:pt x="33503" y="1795"/>
                      <a:pt x="72617" y="1795"/>
                    </a:cubicBezTo>
                    <a:cubicBezTo>
                      <a:pt x="111731" y="1795"/>
                      <a:pt x="143440" y="32539"/>
                      <a:pt x="143440" y="704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67" name="Google Shape;767;p9"/>
              <p:cNvSpPr/>
              <p:nvPr/>
            </p:nvSpPr>
            <p:spPr>
              <a:xfrm flipH="1">
                <a:off x="5412936" y="2078258"/>
                <a:ext cx="74172" cy="145952"/>
              </a:xfrm>
              <a:custGeom>
                <a:rect b="b" l="l" r="r" t="t"/>
                <a:pathLst>
                  <a:path extrusionOk="0" h="145951" w="74172">
                    <a:moveTo>
                      <a:pt x="58612" y="69282"/>
                    </a:moveTo>
                    <a:cubicBezTo>
                      <a:pt x="66546" y="106369"/>
                      <a:pt x="63549" y="138450"/>
                      <a:pt x="51919" y="140938"/>
                    </a:cubicBezTo>
                    <a:cubicBezTo>
                      <a:pt x="40289" y="143426"/>
                      <a:pt x="24430" y="115378"/>
                      <a:pt x="16496" y="78292"/>
                    </a:cubicBezTo>
                    <a:cubicBezTo>
                      <a:pt x="8562" y="41205"/>
                      <a:pt x="11558" y="9123"/>
                      <a:pt x="23188" y="6635"/>
                    </a:cubicBezTo>
                    <a:cubicBezTo>
                      <a:pt x="34818" y="4147"/>
                      <a:pt x="50678" y="32195"/>
                      <a:pt x="58612" y="692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68" name="Google Shape;768;p9"/>
              <p:cNvSpPr/>
              <p:nvPr/>
            </p:nvSpPr>
            <p:spPr>
              <a:xfrm flipH="1">
                <a:off x="5474679" y="1802205"/>
                <a:ext cx="588593" cy="555096"/>
              </a:xfrm>
              <a:custGeom>
                <a:rect b="b" l="l" r="r" t="t"/>
                <a:pathLst>
                  <a:path extrusionOk="0" h="555095" w="588592">
                    <a:moveTo>
                      <a:pt x="448" y="448"/>
                    </a:moveTo>
                    <a:lnTo>
                      <a:pt x="496923" y="555543"/>
                    </a:lnTo>
                    <a:lnTo>
                      <a:pt x="589040" y="93761"/>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69" name="Google Shape;769;p9"/>
              <p:cNvSpPr/>
              <p:nvPr/>
            </p:nvSpPr>
            <p:spPr>
              <a:xfrm flipH="1">
                <a:off x="5475876" y="1802205"/>
                <a:ext cx="863748" cy="555096"/>
              </a:xfrm>
              <a:custGeom>
                <a:rect b="b" l="l" r="r" t="t"/>
                <a:pathLst>
                  <a:path extrusionOk="0" h="555095" w="863747">
                    <a:moveTo>
                      <a:pt x="448" y="408395"/>
                    </a:moveTo>
                    <a:lnTo>
                      <a:pt x="276799" y="448"/>
                    </a:lnTo>
                    <a:lnTo>
                      <a:pt x="865392" y="93761"/>
                    </a:lnTo>
                    <a:lnTo>
                      <a:pt x="773275" y="555543"/>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70" name="Google Shape;770;p9"/>
              <p:cNvSpPr/>
              <p:nvPr/>
            </p:nvSpPr>
            <p:spPr>
              <a:xfrm flipH="1">
                <a:off x="5349066" y="1895518"/>
                <a:ext cx="217731" cy="461782"/>
              </a:xfrm>
              <a:custGeom>
                <a:rect b="b" l="l" r="r" t="t"/>
                <a:pathLst>
                  <a:path extrusionOk="0" h="461782" w="217731">
                    <a:moveTo>
                      <a:pt x="219376" y="430408"/>
                    </a:moveTo>
                    <a:lnTo>
                      <a:pt x="92565" y="448"/>
                    </a:lnTo>
                    <a:lnTo>
                      <a:pt x="448" y="462230"/>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71" name="Google Shape;771;p9"/>
              <p:cNvSpPr/>
              <p:nvPr/>
            </p:nvSpPr>
            <p:spPr>
              <a:xfrm flipH="1">
                <a:off x="5474679" y="1772297"/>
                <a:ext cx="588593" cy="122025"/>
              </a:xfrm>
              <a:custGeom>
                <a:rect b="b" l="l" r="r" t="t"/>
                <a:pathLst>
                  <a:path extrusionOk="0" h="122025" w="588592">
                    <a:moveTo>
                      <a:pt x="142811" y="448"/>
                    </a:moveTo>
                    <a:lnTo>
                      <a:pt x="448" y="30356"/>
                    </a:lnTo>
                    <a:lnTo>
                      <a:pt x="589040" y="123669"/>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72" name="Google Shape;772;p9"/>
              <p:cNvSpPr/>
              <p:nvPr/>
            </p:nvSpPr>
            <p:spPr>
              <a:xfrm flipH="1">
                <a:off x="5689540" y="1727076"/>
                <a:ext cx="50246" cy="110062"/>
              </a:xfrm>
              <a:custGeom>
                <a:rect b="b" l="l" r="r" t="t"/>
                <a:pathLst>
                  <a:path extrusionOk="0" h="110062" w="50245">
                    <a:moveTo>
                      <a:pt x="448" y="448"/>
                    </a:moveTo>
                    <a:lnTo>
                      <a:pt x="51890" y="110031"/>
                    </a:lnTo>
                    <a:lnTo>
                      <a:pt x="26049" y="102853"/>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73" name="Google Shape;773;p9"/>
              <p:cNvSpPr/>
              <p:nvPr/>
            </p:nvSpPr>
            <p:spPr>
              <a:xfrm flipH="1">
                <a:off x="5713467" y="1727076"/>
                <a:ext cx="26319" cy="102884"/>
              </a:xfrm>
              <a:custGeom>
                <a:rect b="b" l="l" r="r" t="t"/>
                <a:pathLst>
                  <a:path extrusionOk="0" h="102884" w="26319">
                    <a:moveTo>
                      <a:pt x="6429" y="97350"/>
                    </a:moveTo>
                    <a:lnTo>
                      <a:pt x="448" y="448"/>
                    </a:lnTo>
                    <a:lnTo>
                      <a:pt x="26049" y="102853"/>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74" name="Google Shape;774;p9"/>
              <p:cNvSpPr/>
              <p:nvPr/>
            </p:nvSpPr>
            <p:spPr>
              <a:xfrm flipH="1">
                <a:off x="6126199" y="1659124"/>
                <a:ext cx="143559" cy="267977"/>
              </a:xfrm>
              <a:custGeom>
                <a:rect b="b" l="l" r="r" t="t"/>
                <a:pathLst>
                  <a:path extrusionOk="0" h="267977" w="143559">
                    <a:moveTo>
                      <a:pt x="128455" y="448"/>
                    </a:moveTo>
                    <a:lnTo>
                      <a:pt x="144007" y="190903"/>
                    </a:lnTo>
                    <a:lnTo>
                      <a:pt x="112185" y="215069"/>
                    </a:lnTo>
                    <a:lnTo>
                      <a:pt x="90172" y="244498"/>
                    </a:lnTo>
                    <a:lnTo>
                      <a:pt x="448" y="269861"/>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75" name="Google Shape;775;p9"/>
              <p:cNvSpPr/>
              <p:nvPr/>
            </p:nvSpPr>
            <p:spPr>
              <a:xfrm flipH="1">
                <a:off x="6115432" y="1659124"/>
                <a:ext cx="26319" cy="189020"/>
              </a:xfrm>
              <a:custGeom>
                <a:rect b="b" l="l" r="r" t="t"/>
                <a:pathLst>
                  <a:path extrusionOk="0" h="189019" w="26319">
                    <a:moveTo>
                      <a:pt x="27485" y="182289"/>
                    </a:moveTo>
                    <a:lnTo>
                      <a:pt x="448" y="448"/>
                    </a:lnTo>
                    <a:lnTo>
                      <a:pt x="16000" y="190903"/>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76" name="Google Shape;776;p9"/>
              <p:cNvSpPr/>
              <p:nvPr/>
            </p:nvSpPr>
            <p:spPr>
              <a:xfrm flipH="1">
                <a:off x="6181230" y="1903175"/>
                <a:ext cx="88528" cy="52638"/>
              </a:xfrm>
              <a:custGeom>
                <a:rect b="b" l="l" r="r" t="t"/>
                <a:pathLst>
                  <a:path extrusionOk="0" h="52638" w="88528">
                    <a:moveTo>
                      <a:pt x="448" y="25810"/>
                    </a:moveTo>
                    <a:lnTo>
                      <a:pt x="17914" y="53086"/>
                    </a:lnTo>
                    <a:lnTo>
                      <a:pt x="39927" y="48779"/>
                    </a:lnTo>
                    <a:lnTo>
                      <a:pt x="90172" y="448"/>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77" name="Google Shape;777;p9"/>
              <p:cNvSpPr/>
              <p:nvPr/>
            </p:nvSpPr>
            <p:spPr>
              <a:xfrm flipH="1">
                <a:off x="6062793" y="1802205"/>
                <a:ext cx="339757" cy="378039"/>
              </a:xfrm>
              <a:custGeom>
                <a:rect b="b" l="l" r="r" t="t"/>
                <a:pathLst>
                  <a:path extrusionOk="0" h="378039" w="339756">
                    <a:moveTo>
                      <a:pt x="339726" y="448"/>
                    </a:moveTo>
                    <a:lnTo>
                      <a:pt x="244977" y="71988"/>
                    </a:lnTo>
                    <a:lnTo>
                      <a:pt x="222965" y="101418"/>
                    </a:lnTo>
                    <a:lnTo>
                      <a:pt x="172719" y="149749"/>
                    </a:lnTo>
                    <a:lnTo>
                      <a:pt x="161713" y="151903"/>
                    </a:lnTo>
                    <a:lnTo>
                      <a:pt x="448" y="378248"/>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78" name="Google Shape;778;p9"/>
              <p:cNvSpPr/>
              <p:nvPr/>
            </p:nvSpPr>
            <p:spPr>
              <a:xfrm flipH="1">
                <a:off x="6062793" y="1802205"/>
                <a:ext cx="339757" cy="406751"/>
              </a:xfrm>
              <a:custGeom>
                <a:rect b="b" l="l" r="r" t="t"/>
                <a:pathLst>
                  <a:path extrusionOk="0" h="406751" w="339756">
                    <a:moveTo>
                      <a:pt x="63375" y="408395"/>
                    </a:moveTo>
                    <a:lnTo>
                      <a:pt x="448" y="378248"/>
                    </a:lnTo>
                    <a:lnTo>
                      <a:pt x="339726" y="448"/>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79" name="Google Shape;779;p9"/>
              <p:cNvSpPr/>
              <p:nvPr/>
            </p:nvSpPr>
            <p:spPr>
              <a:xfrm flipH="1">
                <a:off x="5349066" y="2210152"/>
                <a:ext cx="990558" cy="217731"/>
              </a:xfrm>
              <a:custGeom>
                <a:rect b="b" l="l" r="r" t="t"/>
                <a:pathLst>
                  <a:path extrusionOk="0" h="217731" w="990558">
                    <a:moveTo>
                      <a:pt x="448" y="448"/>
                    </a:moveTo>
                    <a:lnTo>
                      <a:pt x="351450" y="169608"/>
                    </a:lnTo>
                    <a:lnTo>
                      <a:pt x="537120" y="217461"/>
                    </a:lnTo>
                    <a:lnTo>
                      <a:pt x="992202" y="115774"/>
                    </a:lnTo>
                    <a:lnTo>
                      <a:pt x="773275" y="147596"/>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80" name="Google Shape;780;p9"/>
              <p:cNvSpPr/>
              <p:nvPr/>
            </p:nvSpPr>
            <p:spPr>
              <a:xfrm flipH="1">
                <a:off x="5968674" y="2002080"/>
                <a:ext cx="143559" cy="138774"/>
              </a:xfrm>
              <a:custGeom>
                <a:rect b="b" l="l" r="r" t="t"/>
                <a:pathLst>
                  <a:path extrusionOk="0" h="138773" w="143559">
                    <a:moveTo>
                      <a:pt x="143440" y="70464"/>
                    </a:moveTo>
                    <a:cubicBezTo>
                      <a:pt x="143440" y="108389"/>
                      <a:pt x="111731" y="139133"/>
                      <a:pt x="72617" y="139133"/>
                    </a:cubicBezTo>
                    <a:cubicBezTo>
                      <a:pt x="33503" y="139133"/>
                      <a:pt x="1794" y="108389"/>
                      <a:pt x="1794" y="70464"/>
                    </a:cubicBezTo>
                    <a:cubicBezTo>
                      <a:pt x="1794" y="32539"/>
                      <a:pt x="33503" y="1795"/>
                      <a:pt x="72617" y="1795"/>
                    </a:cubicBezTo>
                    <a:cubicBezTo>
                      <a:pt x="111731" y="1795"/>
                      <a:pt x="143440" y="32539"/>
                      <a:pt x="143440" y="704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81" name="Google Shape;781;p9"/>
              <p:cNvSpPr/>
              <p:nvPr/>
            </p:nvSpPr>
            <p:spPr>
              <a:xfrm flipH="1">
                <a:off x="5412936" y="2078258"/>
                <a:ext cx="74172" cy="145952"/>
              </a:xfrm>
              <a:custGeom>
                <a:rect b="b" l="l" r="r" t="t"/>
                <a:pathLst>
                  <a:path extrusionOk="0" h="145951" w="74172">
                    <a:moveTo>
                      <a:pt x="58612" y="69282"/>
                    </a:moveTo>
                    <a:cubicBezTo>
                      <a:pt x="66546" y="106369"/>
                      <a:pt x="63549" y="138450"/>
                      <a:pt x="51919" y="140938"/>
                    </a:cubicBezTo>
                    <a:cubicBezTo>
                      <a:pt x="40289" y="143426"/>
                      <a:pt x="24430" y="115378"/>
                      <a:pt x="16496" y="78292"/>
                    </a:cubicBezTo>
                    <a:cubicBezTo>
                      <a:pt x="8562" y="41205"/>
                      <a:pt x="11558" y="9123"/>
                      <a:pt x="23188" y="6635"/>
                    </a:cubicBezTo>
                    <a:cubicBezTo>
                      <a:pt x="34818" y="4147"/>
                      <a:pt x="50678" y="32195"/>
                      <a:pt x="58612" y="692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82" name="Google Shape;782;p9"/>
              <p:cNvSpPr/>
              <p:nvPr/>
            </p:nvSpPr>
            <p:spPr>
              <a:xfrm flipH="1">
                <a:off x="5474679" y="1802205"/>
                <a:ext cx="588593" cy="555096"/>
              </a:xfrm>
              <a:custGeom>
                <a:rect b="b" l="l" r="r" t="t"/>
                <a:pathLst>
                  <a:path extrusionOk="0" h="555095" w="588592">
                    <a:moveTo>
                      <a:pt x="448" y="448"/>
                    </a:moveTo>
                    <a:lnTo>
                      <a:pt x="496923" y="555543"/>
                    </a:lnTo>
                    <a:lnTo>
                      <a:pt x="589040" y="93761"/>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83" name="Google Shape;783;p9"/>
              <p:cNvSpPr/>
              <p:nvPr/>
            </p:nvSpPr>
            <p:spPr>
              <a:xfrm flipH="1">
                <a:off x="5475876" y="1802205"/>
                <a:ext cx="863748" cy="555096"/>
              </a:xfrm>
              <a:custGeom>
                <a:rect b="b" l="l" r="r" t="t"/>
                <a:pathLst>
                  <a:path extrusionOk="0" h="555095" w="863747">
                    <a:moveTo>
                      <a:pt x="448" y="408395"/>
                    </a:moveTo>
                    <a:lnTo>
                      <a:pt x="276799" y="448"/>
                    </a:lnTo>
                    <a:lnTo>
                      <a:pt x="865392" y="93761"/>
                    </a:lnTo>
                    <a:lnTo>
                      <a:pt x="773275" y="555543"/>
                    </a:lnTo>
                    <a:close/>
                  </a:path>
                </a:pathLst>
              </a:custGeom>
              <a:solidFill>
                <a:srgbClr val="EFEF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84" name="Google Shape;784;p9"/>
              <p:cNvSpPr/>
              <p:nvPr/>
            </p:nvSpPr>
            <p:spPr>
              <a:xfrm flipH="1">
                <a:off x="5349066" y="1895518"/>
                <a:ext cx="217731" cy="461782"/>
              </a:xfrm>
              <a:custGeom>
                <a:rect b="b" l="l" r="r" t="t"/>
                <a:pathLst>
                  <a:path extrusionOk="0" h="461782" w="217731">
                    <a:moveTo>
                      <a:pt x="219376" y="430408"/>
                    </a:moveTo>
                    <a:lnTo>
                      <a:pt x="92565" y="448"/>
                    </a:lnTo>
                    <a:lnTo>
                      <a:pt x="448" y="462230"/>
                    </a:lnTo>
                    <a:close/>
                  </a:path>
                </a:pathLst>
              </a:custGeom>
              <a:solidFill>
                <a:srgbClr val="CCCCC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85" name="Google Shape;785;p9"/>
              <p:cNvSpPr/>
              <p:nvPr/>
            </p:nvSpPr>
            <p:spPr>
              <a:xfrm flipH="1">
                <a:off x="5474679" y="1772297"/>
                <a:ext cx="588593" cy="122025"/>
              </a:xfrm>
              <a:custGeom>
                <a:rect b="b" l="l" r="r" t="t"/>
                <a:pathLst>
                  <a:path extrusionOk="0" h="122025" w="588592">
                    <a:moveTo>
                      <a:pt x="142811" y="448"/>
                    </a:moveTo>
                    <a:lnTo>
                      <a:pt x="448" y="30356"/>
                    </a:lnTo>
                    <a:lnTo>
                      <a:pt x="589040" y="123669"/>
                    </a:lnTo>
                    <a:close/>
                  </a:path>
                </a:pathLst>
              </a:custGeom>
              <a:solidFill>
                <a:srgbClr val="4789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86" name="Google Shape;786;p9"/>
              <p:cNvSpPr/>
              <p:nvPr/>
            </p:nvSpPr>
            <p:spPr>
              <a:xfrm flipH="1">
                <a:off x="5689540" y="1727076"/>
                <a:ext cx="50246" cy="110062"/>
              </a:xfrm>
              <a:custGeom>
                <a:rect b="b" l="l" r="r" t="t"/>
                <a:pathLst>
                  <a:path extrusionOk="0" h="110062" w="50245">
                    <a:moveTo>
                      <a:pt x="448" y="448"/>
                    </a:moveTo>
                    <a:lnTo>
                      <a:pt x="51890" y="110031"/>
                    </a:lnTo>
                    <a:lnTo>
                      <a:pt x="26049" y="102853"/>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87" name="Google Shape;787;p9"/>
              <p:cNvSpPr/>
              <p:nvPr/>
            </p:nvSpPr>
            <p:spPr>
              <a:xfrm flipH="1">
                <a:off x="5713467" y="1727076"/>
                <a:ext cx="26319" cy="102884"/>
              </a:xfrm>
              <a:custGeom>
                <a:rect b="b" l="l" r="r" t="t"/>
                <a:pathLst>
                  <a:path extrusionOk="0" h="102884" w="26319">
                    <a:moveTo>
                      <a:pt x="6429" y="97350"/>
                    </a:moveTo>
                    <a:lnTo>
                      <a:pt x="448" y="448"/>
                    </a:lnTo>
                    <a:lnTo>
                      <a:pt x="26049" y="102853"/>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88" name="Google Shape;788;p9"/>
              <p:cNvSpPr/>
              <p:nvPr/>
            </p:nvSpPr>
            <p:spPr>
              <a:xfrm flipH="1">
                <a:off x="6126199" y="1659124"/>
                <a:ext cx="143559" cy="267977"/>
              </a:xfrm>
              <a:custGeom>
                <a:rect b="b" l="l" r="r" t="t"/>
                <a:pathLst>
                  <a:path extrusionOk="0" h="267977" w="143559">
                    <a:moveTo>
                      <a:pt x="128455" y="448"/>
                    </a:moveTo>
                    <a:lnTo>
                      <a:pt x="144007" y="190903"/>
                    </a:lnTo>
                    <a:lnTo>
                      <a:pt x="112185" y="215069"/>
                    </a:lnTo>
                    <a:lnTo>
                      <a:pt x="90172" y="244498"/>
                    </a:lnTo>
                    <a:lnTo>
                      <a:pt x="448" y="269861"/>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89" name="Google Shape;789;p9"/>
              <p:cNvSpPr/>
              <p:nvPr/>
            </p:nvSpPr>
            <p:spPr>
              <a:xfrm flipH="1">
                <a:off x="6115432" y="1659124"/>
                <a:ext cx="26319" cy="189020"/>
              </a:xfrm>
              <a:custGeom>
                <a:rect b="b" l="l" r="r" t="t"/>
                <a:pathLst>
                  <a:path extrusionOk="0" h="189019" w="26319">
                    <a:moveTo>
                      <a:pt x="27485" y="182289"/>
                    </a:moveTo>
                    <a:lnTo>
                      <a:pt x="448" y="448"/>
                    </a:lnTo>
                    <a:lnTo>
                      <a:pt x="16000" y="190903"/>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90" name="Google Shape;790;p9"/>
              <p:cNvSpPr/>
              <p:nvPr/>
            </p:nvSpPr>
            <p:spPr>
              <a:xfrm flipH="1">
                <a:off x="6181230" y="1903175"/>
                <a:ext cx="88528" cy="52638"/>
              </a:xfrm>
              <a:custGeom>
                <a:rect b="b" l="l" r="r" t="t"/>
                <a:pathLst>
                  <a:path extrusionOk="0" h="52638" w="88528">
                    <a:moveTo>
                      <a:pt x="448" y="25810"/>
                    </a:moveTo>
                    <a:lnTo>
                      <a:pt x="17914" y="53086"/>
                    </a:lnTo>
                    <a:lnTo>
                      <a:pt x="39927" y="48779"/>
                    </a:lnTo>
                    <a:lnTo>
                      <a:pt x="90172" y="448"/>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91" name="Google Shape;791;p9"/>
              <p:cNvSpPr/>
              <p:nvPr/>
            </p:nvSpPr>
            <p:spPr>
              <a:xfrm flipH="1">
                <a:off x="6062793" y="1802205"/>
                <a:ext cx="339757" cy="378039"/>
              </a:xfrm>
              <a:custGeom>
                <a:rect b="b" l="l" r="r" t="t"/>
                <a:pathLst>
                  <a:path extrusionOk="0" h="378039" w="339756">
                    <a:moveTo>
                      <a:pt x="339726" y="448"/>
                    </a:moveTo>
                    <a:lnTo>
                      <a:pt x="244977" y="71988"/>
                    </a:lnTo>
                    <a:lnTo>
                      <a:pt x="222965" y="101418"/>
                    </a:lnTo>
                    <a:lnTo>
                      <a:pt x="172719" y="149749"/>
                    </a:lnTo>
                    <a:lnTo>
                      <a:pt x="161713" y="151903"/>
                    </a:lnTo>
                    <a:lnTo>
                      <a:pt x="448" y="378248"/>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92" name="Google Shape;792;p9"/>
              <p:cNvSpPr/>
              <p:nvPr/>
            </p:nvSpPr>
            <p:spPr>
              <a:xfrm flipH="1">
                <a:off x="6062793" y="1802205"/>
                <a:ext cx="339757" cy="406751"/>
              </a:xfrm>
              <a:custGeom>
                <a:rect b="b" l="l" r="r" t="t"/>
                <a:pathLst>
                  <a:path extrusionOk="0" h="406751" w="339756">
                    <a:moveTo>
                      <a:pt x="63375" y="408395"/>
                    </a:moveTo>
                    <a:lnTo>
                      <a:pt x="448" y="378248"/>
                    </a:lnTo>
                    <a:lnTo>
                      <a:pt x="339726" y="448"/>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93" name="Google Shape;793;p9"/>
              <p:cNvSpPr/>
              <p:nvPr/>
            </p:nvSpPr>
            <p:spPr>
              <a:xfrm flipH="1">
                <a:off x="5349066" y="2210152"/>
                <a:ext cx="990558" cy="217731"/>
              </a:xfrm>
              <a:custGeom>
                <a:rect b="b" l="l" r="r" t="t"/>
                <a:pathLst>
                  <a:path extrusionOk="0" h="217731" w="990558">
                    <a:moveTo>
                      <a:pt x="448" y="448"/>
                    </a:moveTo>
                    <a:lnTo>
                      <a:pt x="351450" y="169608"/>
                    </a:lnTo>
                    <a:lnTo>
                      <a:pt x="537120" y="217461"/>
                    </a:lnTo>
                    <a:lnTo>
                      <a:pt x="992202" y="115774"/>
                    </a:lnTo>
                    <a:lnTo>
                      <a:pt x="773275" y="147596"/>
                    </a:lnTo>
                    <a:close/>
                  </a:path>
                </a:pathLst>
              </a:custGeom>
              <a:solidFill>
                <a:srgbClr val="28282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94" name="Google Shape;794;p9"/>
              <p:cNvSpPr/>
              <p:nvPr/>
            </p:nvSpPr>
            <p:spPr>
              <a:xfrm flipH="1">
                <a:off x="5968674" y="2002080"/>
                <a:ext cx="143559" cy="138774"/>
              </a:xfrm>
              <a:custGeom>
                <a:rect b="b" l="l" r="r" t="t"/>
                <a:pathLst>
                  <a:path extrusionOk="0" h="138773" w="143559">
                    <a:moveTo>
                      <a:pt x="143440" y="70464"/>
                    </a:moveTo>
                    <a:cubicBezTo>
                      <a:pt x="143440" y="108389"/>
                      <a:pt x="111731" y="139133"/>
                      <a:pt x="72617" y="139133"/>
                    </a:cubicBezTo>
                    <a:cubicBezTo>
                      <a:pt x="33503" y="139133"/>
                      <a:pt x="1794" y="108389"/>
                      <a:pt x="1794" y="70464"/>
                    </a:cubicBezTo>
                    <a:cubicBezTo>
                      <a:pt x="1794" y="32539"/>
                      <a:pt x="33503" y="1795"/>
                      <a:pt x="72617" y="1795"/>
                    </a:cubicBezTo>
                    <a:cubicBezTo>
                      <a:pt x="111731" y="1795"/>
                      <a:pt x="143440" y="32539"/>
                      <a:pt x="143440" y="704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95" name="Google Shape;795;p9"/>
              <p:cNvSpPr/>
              <p:nvPr/>
            </p:nvSpPr>
            <p:spPr>
              <a:xfrm flipH="1">
                <a:off x="5412936" y="2078258"/>
                <a:ext cx="74172" cy="145952"/>
              </a:xfrm>
              <a:custGeom>
                <a:rect b="b" l="l" r="r" t="t"/>
                <a:pathLst>
                  <a:path extrusionOk="0" h="145951" w="74172">
                    <a:moveTo>
                      <a:pt x="58612" y="69282"/>
                    </a:moveTo>
                    <a:cubicBezTo>
                      <a:pt x="66546" y="106369"/>
                      <a:pt x="63549" y="138450"/>
                      <a:pt x="51919" y="140938"/>
                    </a:cubicBezTo>
                    <a:cubicBezTo>
                      <a:pt x="40289" y="143426"/>
                      <a:pt x="24430" y="115378"/>
                      <a:pt x="16496" y="78292"/>
                    </a:cubicBezTo>
                    <a:cubicBezTo>
                      <a:pt x="8562" y="41205"/>
                      <a:pt x="11558" y="9123"/>
                      <a:pt x="23188" y="6635"/>
                    </a:cubicBezTo>
                    <a:cubicBezTo>
                      <a:pt x="34818" y="4147"/>
                      <a:pt x="50678" y="32195"/>
                      <a:pt x="58612" y="6928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96" name="Google Shape;796;p9"/>
              <p:cNvSpPr/>
              <p:nvPr/>
            </p:nvSpPr>
            <p:spPr>
              <a:xfrm flipH="1">
                <a:off x="5474679" y="1802205"/>
                <a:ext cx="588593" cy="555096"/>
              </a:xfrm>
              <a:custGeom>
                <a:rect b="b" l="l" r="r" t="t"/>
                <a:pathLst>
                  <a:path extrusionOk="0" h="555095" w="588592">
                    <a:moveTo>
                      <a:pt x="448" y="448"/>
                    </a:moveTo>
                    <a:lnTo>
                      <a:pt x="496923" y="555543"/>
                    </a:lnTo>
                    <a:lnTo>
                      <a:pt x="589040" y="93761"/>
                    </a:lnTo>
                    <a:close/>
                  </a:path>
                </a:pathLst>
              </a:custGeom>
              <a:solidFill>
                <a:srgbClr val="FEFE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grpSp>
        <p:sp>
          <p:nvSpPr>
            <p:cNvPr id="797" name="Google Shape;797;p9"/>
            <p:cNvSpPr/>
            <p:nvPr/>
          </p:nvSpPr>
          <p:spPr>
            <a:xfrm flipH="1">
              <a:off x="7916403" y="2590823"/>
              <a:ext cx="337364" cy="660372"/>
            </a:xfrm>
            <a:custGeom>
              <a:rect b="b" l="l" r="r" t="t"/>
              <a:pathLst>
                <a:path extrusionOk="0" h="660372" w="337364">
                  <a:moveTo>
                    <a:pt x="448" y="448"/>
                  </a:moveTo>
                  <a:lnTo>
                    <a:pt x="224161" y="103093"/>
                  </a:lnTo>
                  <a:lnTo>
                    <a:pt x="338290" y="661538"/>
                  </a:lnTo>
                  <a:lnTo>
                    <a:pt x="144725" y="579231"/>
                  </a:lnTo>
                  <a:lnTo>
                    <a:pt x="27963" y="15788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98" name="Google Shape;798;p9"/>
            <p:cNvSpPr/>
            <p:nvPr/>
          </p:nvSpPr>
          <p:spPr>
            <a:xfrm flipH="1">
              <a:off x="8007324" y="2427166"/>
              <a:ext cx="246443" cy="265584"/>
            </a:xfrm>
            <a:custGeom>
              <a:rect b="b" l="l" r="r" t="t"/>
              <a:pathLst>
                <a:path extrusionOk="0" h="265584" w="246443">
                  <a:moveTo>
                    <a:pt x="43994" y="448"/>
                  </a:moveTo>
                  <a:lnTo>
                    <a:pt x="248087" y="86583"/>
                  </a:lnTo>
                  <a:lnTo>
                    <a:pt x="224161" y="266750"/>
                  </a:lnTo>
                  <a:lnTo>
                    <a:pt x="448" y="164105"/>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799" name="Google Shape;799;p9"/>
            <p:cNvSpPr/>
            <p:nvPr/>
          </p:nvSpPr>
          <p:spPr>
            <a:xfrm flipH="1">
              <a:off x="8135331" y="2577664"/>
              <a:ext cx="205768" cy="452211"/>
            </a:xfrm>
            <a:custGeom>
              <a:rect b="b" l="l" r="r" t="t"/>
              <a:pathLst>
                <a:path extrusionOk="0" h="452211" w="205768">
                  <a:moveTo>
                    <a:pt x="184682" y="448"/>
                  </a:moveTo>
                  <a:lnTo>
                    <a:pt x="448" y="453616"/>
                  </a:lnTo>
                  <a:lnTo>
                    <a:pt x="207412" y="444046"/>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00" name="Google Shape;800;p9"/>
            <p:cNvSpPr/>
            <p:nvPr/>
          </p:nvSpPr>
          <p:spPr>
            <a:xfrm flipH="1">
              <a:off x="8120975" y="3021262"/>
              <a:ext cx="220124" cy="409144"/>
            </a:xfrm>
            <a:custGeom>
              <a:rect b="b" l="l" r="r" t="t"/>
              <a:pathLst>
                <a:path extrusionOk="0" h="409143" w="220124">
                  <a:moveTo>
                    <a:pt x="220572" y="408874"/>
                  </a:moveTo>
                  <a:lnTo>
                    <a:pt x="448" y="10018"/>
                  </a:lnTo>
                  <a:lnTo>
                    <a:pt x="207412" y="448"/>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01" name="Google Shape;801;p9"/>
            <p:cNvSpPr/>
            <p:nvPr/>
          </p:nvSpPr>
          <p:spPr>
            <a:xfrm flipH="1">
              <a:off x="7418253" y="2374527"/>
              <a:ext cx="791968" cy="251229"/>
            </a:xfrm>
            <a:custGeom>
              <a:rect b="b" l="l" r="r" t="t"/>
              <a:pathLst>
                <a:path extrusionOk="0" h="251228" w="791968">
                  <a:moveTo>
                    <a:pt x="448" y="53086"/>
                  </a:moveTo>
                  <a:lnTo>
                    <a:pt x="344990" y="448"/>
                  </a:lnTo>
                  <a:lnTo>
                    <a:pt x="793851" y="250959"/>
                  </a:lnTo>
                  <a:lnTo>
                    <a:pt x="204541" y="139222"/>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02" name="Google Shape;802;p9"/>
            <p:cNvSpPr/>
            <p:nvPr/>
          </p:nvSpPr>
          <p:spPr>
            <a:xfrm flipH="1">
              <a:off x="7224448" y="2374527"/>
              <a:ext cx="641231" cy="251229"/>
            </a:xfrm>
            <a:custGeom>
              <a:rect b="b" l="l" r="r" t="t"/>
              <a:pathLst>
                <a:path extrusionOk="0" h="251228" w="641230">
                  <a:moveTo>
                    <a:pt x="641679" y="108835"/>
                  </a:moveTo>
                  <a:lnTo>
                    <a:pt x="491659" y="26767"/>
                  </a:lnTo>
                  <a:lnTo>
                    <a:pt x="416052" y="23178"/>
                  </a:lnTo>
                  <a:lnTo>
                    <a:pt x="281824" y="53086"/>
                  </a:lnTo>
                  <a:lnTo>
                    <a:pt x="96154" y="5233"/>
                  </a:lnTo>
                  <a:lnTo>
                    <a:pt x="448" y="448"/>
                  </a:lnTo>
                  <a:lnTo>
                    <a:pt x="449309" y="250959"/>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03" name="Google Shape;803;p9"/>
            <p:cNvSpPr/>
            <p:nvPr/>
          </p:nvSpPr>
          <p:spPr>
            <a:xfrm flipH="1">
              <a:off x="7374467" y="2513301"/>
              <a:ext cx="655587" cy="308652"/>
            </a:xfrm>
            <a:custGeom>
              <a:rect b="b" l="l" r="r" t="t"/>
              <a:pathLst>
                <a:path extrusionOk="0" h="308652" w="655586">
                  <a:moveTo>
                    <a:pt x="24374" y="448"/>
                  </a:moveTo>
                  <a:lnTo>
                    <a:pt x="448" y="180615"/>
                  </a:lnTo>
                  <a:lnTo>
                    <a:pt x="656035" y="309100"/>
                  </a:lnTo>
                  <a:lnTo>
                    <a:pt x="613685" y="112185"/>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04" name="Google Shape;804;p9"/>
            <p:cNvSpPr/>
            <p:nvPr/>
          </p:nvSpPr>
          <p:spPr>
            <a:xfrm flipH="1">
              <a:off x="7170374" y="2482915"/>
              <a:ext cx="246443" cy="339757"/>
            </a:xfrm>
            <a:custGeom>
              <a:rect b="b" l="l" r="r" t="t"/>
              <a:pathLst>
                <a:path extrusionOk="0" h="339756" w="246443">
                  <a:moveTo>
                    <a:pt x="246173" y="164105"/>
                  </a:moveTo>
                  <a:lnTo>
                    <a:pt x="192817" y="448"/>
                  </a:lnTo>
                  <a:lnTo>
                    <a:pt x="448" y="142571"/>
                  </a:lnTo>
                  <a:lnTo>
                    <a:pt x="42798" y="33948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05" name="Google Shape;805;p9"/>
            <p:cNvSpPr/>
            <p:nvPr/>
          </p:nvSpPr>
          <p:spPr>
            <a:xfrm flipH="1">
              <a:off x="7374467" y="2693468"/>
              <a:ext cx="655587" cy="557488"/>
            </a:xfrm>
            <a:custGeom>
              <a:rect b="b" l="l" r="r" t="t"/>
              <a:pathLst>
                <a:path extrusionOk="0" h="557488" w="655586">
                  <a:moveTo>
                    <a:pt x="448" y="448"/>
                  </a:moveTo>
                  <a:lnTo>
                    <a:pt x="114577" y="558893"/>
                  </a:lnTo>
                  <a:lnTo>
                    <a:pt x="656035" y="128933"/>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06" name="Google Shape;806;p9"/>
            <p:cNvSpPr/>
            <p:nvPr/>
          </p:nvSpPr>
          <p:spPr>
            <a:xfrm flipH="1">
              <a:off x="7171092" y="2646572"/>
              <a:ext cx="203375" cy="538347"/>
            </a:xfrm>
            <a:custGeom>
              <a:rect b="b" l="l" r="r" t="t"/>
              <a:pathLst>
                <a:path extrusionOk="0" h="538346" w="203375">
                  <a:moveTo>
                    <a:pt x="203823" y="448"/>
                  </a:moveTo>
                  <a:lnTo>
                    <a:pt x="448" y="175829"/>
                  </a:lnTo>
                  <a:lnTo>
                    <a:pt x="87301" y="538795"/>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07" name="Google Shape;807;p9"/>
            <p:cNvSpPr/>
            <p:nvPr/>
          </p:nvSpPr>
          <p:spPr>
            <a:xfrm flipH="1">
              <a:off x="7289049" y="2821954"/>
              <a:ext cx="626875" cy="430678"/>
            </a:xfrm>
            <a:custGeom>
              <a:rect b="b" l="l" r="r" t="t"/>
              <a:pathLst>
                <a:path extrusionOk="0" h="430677" w="626875">
                  <a:moveTo>
                    <a:pt x="628758" y="363413"/>
                  </a:moveTo>
                  <a:lnTo>
                    <a:pt x="448" y="430408"/>
                  </a:lnTo>
                  <a:lnTo>
                    <a:pt x="541905" y="448"/>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08" name="Google Shape;808;p9"/>
            <p:cNvSpPr/>
            <p:nvPr/>
          </p:nvSpPr>
          <p:spPr>
            <a:xfrm flipH="1">
              <a:off x="7289049" y="3184919"/>
              <a:ext cx="626875" cy="119633"/>
            </a:xfrm>
            <a:custGeom>
              <a:rect b="b" l="l" r="r" t="t"/>
              <a:pathLst>
                <a:path extrusionOk="0" h="119632" w="626875">
                  <a:moveTo>
                    <a:pt x="392843" y="92804"/>
                  </a:moveTo>
                  <a:lnTo>
                    <a:pt x="628758" y="448"/>
                  </a:lnTo>
                  <a:lnTo>
                    <a:pt x="448" y="67442"/>
                  </a:lnTo>
                  <a:lnTo>
                    <a:pt x="107160" y="121516"/>
                  </a:lnTo>
                  <a:lnTo>
                    <a:pt x="230860" y="114338"/>
                  </a:lnTo>
                  <a:lnTo>
                    <a:pt x="236124" y="117209"/>
                  </a:lnTo>
                  <a:lnTo>
                    <a:pt x="316757" y="107878"/>
                  </a:lnTo>
                  <a:lnTo>
                    <a:pt x="321063" y="104289"/>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09" name="Google Shape;809;p9"/>
            <p:cNvSpPr/>
            <p:nvPr/>
          </p:nvSpPr>
          <p:spPr>
            <a:xfrm flipH="1">
              <a:off x="7646033" y="3274644"/>
              <a:ext cx="224909" cy="52638"/>
            </a:xfrm>
            <a:custGeom>
              <a:rect b="b" l="l" r="r" t="t"/>
              <a:pathLst>
                <a:path extrusionOk="0" h="52638" w="224909">
                  <a:moveTo>
                    <a:pt x="448" y="448"/>
                  </a:moveTo>
                  <a:lnTo>
                    <a:pt x="8344" y="54522"/>
                  </a:lnTo>
                  <a:lnTo>
                    <a:pt x="225596" y="45669"/>
                  </a:lnTo>
                  <a:lnTo>
                    <a:pt x="185878" y="24614"/>
                  </a:lnTo>
                  <a:lnTo>
                    <a:pt x="62178" y="3179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10" name="Google Shape;810;p9"/>
            <p:cNvSpPr/>
            <p:nvPr/>
          </p:nvSpPr>
          <p:spPr>
            <a:xfrm flipH="1">
              <a:off x="7358436" y="3247607"/>
              <a:ext cx="236873" cy="64602"/>
            </a:xfrm>
            <a:custGeom>
              <a:rect b="b" l="l" r="r" t="t"/>
              <a:pathLst>
                <a:path extrusionOk="0" h="64601" w="236872">
                  <a:moveTo>
                    <a:pt x="448" y="41601"/>
                  </a:moveTo>
                  <a:lnTo>
                    <a:pt x="22939" y="64571"/>
                  </a:lnTo>
                  <a:lnTo>
                    <a:pt x="237799" y="26288"/>
                  </a:lnTo>
                  <a:lnTo>
                    <a:pt x="147835" y="448"/>
                  </a:lnTo>
                  <a:lnTo>
                    <a:pt x="72227" y="30117"/>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11" name="Google Shape;811;p9"/>
            <p:cNvSpPr/>
            <p:nvPr/>
          </p:nvSpPr>
          <p:spPr>
            <a:xfrm flipH="1">
              <a:off x="7645316" y="3319865"/>
              <a:ext cx="217731" cy="270370"/>
            </a:xfrm>
            <a:custGeom>
              <a:rect b="b" l="l" r="r" t="t"/>
              <a:pathLst>
                <a:path extrusionOk="0" h="270369" w="217731">
                  <a:moveTo>
                    <a:pt x="448" y="9301"/>
                  </a:moveTo>
                  <a:lnTo>
                    <a:pt x="71031" y="270818"/>
                  </a:lnTo>
                  <a:lnTo>
                    <a:pt x="217701" y="448"/>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12" name="Google Shape;812;p9"/>
            <p:cNvSpPr/>
            <p:nvPr/>
          </p:nvSpPr>
          <p:spPr>
            <a:xfrm flipH="1">
              <a:off x="7357479" y="3273447"/>
              <a:ext cx="399573" cy="311045"/>
            </a:xfrm>
            <a:custGeom>
              <a:rect b="b" l="l" r="r" t="t"/>
              <a:pathLst>
                <a:path extrusionOk="0" h="311044" w="399573">
                  <a:moveTo>
                    <a:pt x="184682" y="38730"/>
                  </a:moveTo>
                  <a:lnTo>
                    <a:pt x="448" y="312689"/>
                  </a:lnTo>
                  <a:lnTo>
                    <a:pt x="399542" y="448"/>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13" name="Google Shape;813;p9"/>
            <p:cNvSpPr/>
            <p:nvPr/>
          </p:nvSpPr>
          <p:spPr>
            <a:xfrm flipH="1">
              <a:off x="7572818" y="3288760"/>
              <a:ext cx="184234" cy="296689"/>
            </a:xfrm>
            <a:custGeom>
              <a:rect b="b" l="l" r="r" t="t"/>
              <a:pathLst>
                <a:path extrusionOk="0" h="296688" w="184234">
                  <a:moveTo>
                    <a:pt x="77252" y="13368"/>
                  </a:moveTo>
                  <a:lnTo>
                    <a:pt x="157884" y="4037"/>
                  </a:lnTo>
                  <a:lnTo>
                    <a:pt x="162191" y="448"/>
                  </a:lnTo>
                  <a:lnTo>
                    <a:pt x="184682" y="23417"/>
                  </a:lnTo>
                  <a:lnTo>
                    <a:pt x="448" y="297376"/>
                  </a:lnTo>
                  <a:lnTo>
                    <a:pt x="9779" y="219376"/>
                  </a:lnTo>
                  <a:lnTo>
                    <a:pt x="111706" y="31552"/>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14" name="Google Shape;814;p9"/>
            <p:cNvSpPr/>
            <p:nvPr/>
          </p:nvSpPr>
          <p:spPr>
            <a:xfrm flipH="1">
              <a:off x="8104227" y="2577664"/>
              <a:ext cx="52638" cy="851784"/>
            </a:xfrm>
            <a:custGeom>
              <a:rect b="b" l="l" r="r" t="t"/>
              <a:pathLst>
                <a:path extrusionOk="0" h="851784" w="52638">
                  <a:moveTo>
                    <a:pt x="448" y="448"/>
                  </a:moveTo>
                  <a:lnTo>
                    <a:pt x="54282" y="444046"/>
                  </a:lnTo>
                  <a:lnTo>
                    <a:pt x="36338" y="852472"/>
                  </a:lnTo>
                  <a:lnTo>
                    <a:pt x="23178" y="444046"/>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15" name="Google Shape;815;p9"/>
            <p:cNvSpPr/>
            <p:nvPr/>
          </p:nvSpPr>
          <p:spPr>
            <a:xfrm flipH="1">
              <a:off x="7347669" y="2374527"/>
              <a:ext cx="703440" cy="203376"/>
            </a:xfrm>
            <a:custGeom>
              <a:rect b="b" l="l" r="r" t="t"/>
              <a:pathLst>
                <a:path extrusionOk="0" h="203375" w="703439">
                  <a:moveTo>
                    <a:pt x="185878" y="448"/>
                  </a:moveTo>
                  <a:lnTo>
                    <a:pt x="448" y="63853"/>
                  </a:lnTo>
                  <a:lnTo>
                    <a:pt x="155492" y="128215"/>
                  </a:lnTo>
                  <a:lnTo>
                    <a:pt x="556022" y="203584"/>
                  </a:lnTo>
                  <a:lnTo>
                    <a:pt x="703409" y="78688"/>
                  </a:lnTo>
                  <a:lnTo>
                    <a:pt x="601482" y="23178"/>
                  </a:lnTo>
                  <a:lnTo>
                    <a:pt x="467254" y="53086"/>
                  </a:lnTo>
                  <a:lnTo>
                    <a:pt x="281585" y="5233"/>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16" name="Google Shape;816;p9"/>
            <p:cNvSpPr/>
            <p:nvPr/>
          </p:nvSpPr>
          <p:spPr>
            <a:xfrm flipH="1">
              <a:off x="7425909" y="3247607"/>
              <a:ext cx="445033" cy="124418"/>
            </a:xfrm>
            <a:custGeom>
              <a:rect b="b" l="l" r="r" t="t"/>
              <a:pathLst>
                <a:path extrusionOk="0" h="124417" w="445033">
                  <a:moveTo>
                    <a:pt x="423469" y="448"/>
                  </a:moveTo>
                  <a:lnTo>
                    <a:pt x="445721" y="27485"/>
                  </a:lnTo>
                  <a:lnTo>
                    <a:pt x="278953" y="44473"/>
                  </a:lnTo>
                  <a:lnTo>
                    <a:pt x="196645" y="125823"/>
                  </a:lnTo>
                  <a:lnTo>
                    <a:pt x="225596" y="72706"/>
                  </a:lnTo>
                  <a:lnTo>
                    <a:pt x="192817" y="55479"/>
                  </a:lnTo>
                  <a:lnTo>
                    <a:pt x="8344" y="81559"/>
                  </a:lnTo>
                  <a:lnTo>
                    <a:pt x="448" y="27485"/>
                  </a:lnTo>
                  <a:lnTo>
                    <a:pt x="62178" y="58828"/>
                  </a:lnTo>
                  <a:lnTo>
                    <a:pt x="347861" y="30117"/>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17" name="Google Shape;817;p9"/>
            <p:cNvSpPr/>
            <p:nvPr/>
          </p:nvSpPr>
          <p:spPr>
            <a:xfrm flipH="1">
              <a:off x="8070489" y="2638676"/>
              <a:ext cx="78958" cy="545525"/>
            </a:xfrm>
            <a:custGeom>
              <a:rect b="b" l="l" r="r" t="t"/>
              <a:pathLst>
                <a:path extrusionOk="0" h="545524" w="78957">
                  <a:moveTo>
                    <a:pt x="448" y="448"/>
                  </a:moveTo>
                  <a:lnTo>
                    <a:pt x="80362" y="365327"/>
                  </a:lnTo>
                  <a:lnTo>
                    <a:pt x="76056" y="546691"/>
                  </a:lnTo>
                  <a:lnTo>
                    <a:pt x="65049" y="541905"/>
                  </a:lnTo>
                  <a:lnTo>
                    <a:pt x="43755" y="452420"/>
                  </a:lnTo>
                  <a:lnTo>
                    <a:pt x="46865" y="383033"/>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18" name="Google Shape;818;p9"/>
            <p:cNvSpPr/>
            <p:nvPr/>
          </p:nvSpPr>
          <p:spPr>
            <a:xfrm flipH="1">
              <a:off x="7916403" y="2590823"/>
              <a:ext cx="337364" cy="660372"/>
            </a:xfrm>
            <a:custGeom>
              <a:rect b="b" l="l" r="r" t="t"/>
              <a:pathLst>
                <a:path extrusionOk="0" h="660372" w="337364">
                  <a:moveTo>
                    <a:pt x="448" y="448"/>
                  </a:moveTo>
                  <a:lnTo>
                    <a:pt x="224161" y="103093"/>
                  </a:lnTo>
                  <a:lnTo>
                    <a:pt x="338290" y="661538"/>
                  </a:lnTo>
                  <a:lnTo>
                    <a:pt x="144725" y="579231"/>
                  </a:lnTo>
                  <a:lnTo>
                    <a:pt x="27963" y="15788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19" name="Google Shape;819;p9"/>
            <p:cNvSpPr/>
            <p:nvPr/>
          </p:nvSpPr>
          <p:spPr>
            <a:xfrm flipH="1">
              <a:off x="8007324" y="2427166"/>
              <a:ext cx="246443" cy="265584"/>
            </a:xfrm>
            <a:custGeom>
              <a:rect b="b" l="l" r="r" t="t"/>
              <a:pathLst>
                <a:path extrusionOk="0" h="265584" w="246443">
                  <a:moveTo>
                    <a:pt x="43994" y="448"/>
                  </a:moveTo>
                  <a:lnTo>
                    <a:pt x="248087" y="86583"/>
                  </a:lnTo>
                  <a:lnTo>
                    <a:pt x="224161" y="266750"/>
                  </a:lnTo>
                  <a:lnTo>
                    <a:pt x="448" y="164105"/>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20" name="Google Shape;820;p9"/>
            <p:cNvSpPr/>
            <p:nvPr/>
          </p:nvSpPr>
          <p:spPr>
            <a:xfrm flipH="1">
              <a:off x="8135331" y="2577664"/>
              <a:ext cx="205768" cy="452211"/>
            </a:xfrm>
            <a:custGeom>
              <a:rect b="b" l="l" r="r" t="t"/>
              <a:pathLst>
                <a:path extrusionOk="0" h="452211" w="205768">
                  <a:moveTo>
                    <a:pt x="184682" y="448"/>
                  </a:moveTo>
                  <a:lnTo>
                    <a:pt x="448" y="453616"/>
                  </a:lnTo>
                  <a:lnTo>
                    <a:pt x="207412" y="444046"/>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21" name="Google Shape;821;p9"/>
            <p:cNvSpPr/>
            <p:nvPr/>
          </p:nvSpPr>
          <p:spPr>
            <a:xfrm flipH="1">
              <a:off x="8120975" y="3021262"/>
              <a:ext cx="220124" cy="409144"/>
            </a:xfrm>
            <a:custGeom>
              <a:rect b="b" l="l" r="r" t="t"/>
              <a:pathLst>
                <a:path extrusionOk="0" h="409143" w="220124">
                  <a:moveTo>
                    <a:pt x="220572" y="408874"/>
                  </a:moveTo>
                  <a:lnTo>
                    <a:pt x="448" y="10018"/>
                  </a:lnTo>
                  <a:lnTo>
                    <a:pt x="207412" y="448"/>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22" name="Google Shape;822;p9"/>
            <p:cNvSpPr/>
            <p:nvPr/>
          </p:nvSpPr>
          <p:spPr>
            <a:xfrm flipH="1">
              <a:off x="7418253" y="2374527"/>
              <a:ext cx="791968" cy="251229"/>
            </a:xfrm>
            <a:custGeom>
              <a:rect b="b" l="l" r="r" t="t"/>
              <a:pathLst>
                <a:path extrusionOk="0" h="251228" w="791968">
                  <a:moveTo>
                    <a:pt x="448" y="53086"/>
                  </a:moveTo>
                  <a:lnTo>
                    <a:pt x="344990" y="448"/>
                  </a:lnTo>
                  <a:lnTo>
                    <a:pt x="793851" y="250959"/>
                  </a:lnTo>
                  <a:lnTo>
                    <a:pt x="204541" y="139222"/>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23" name="Google Shape;823;p9"/>
            <p:cNvSpPr/>
            <p:nvPr/>
          </p:nvSpPr>
          <p:spPr>
            <a:xfrm flipH="1">
              <a:off x="7224448" y="2374527"/>
              <a:ext cx="641231" cy="251229"/>
            </a:xfrm>
            <a:custGeom>
              <a:rect b="b" l="l" r="r" t="t"/>
              <a:pathLst>
                <a:path extrusionOk="0" h="251228" w="641230">
                  <a:moveTo>
                    <a:pt x="641679" y="108835"/>
                  </a:moveTo>
                  <a:lnTo>
                    <a:pt x="491659" y="26767"/>
                  </a:lnTo>
                  <a:lnTo>
                    <a:pt x="416052" y="23178"/>
                  </a:lnTo>
                  <a:lnTo>
                    <a:pt x="281824" y="53086"/>
                  </a:lnTo>
                  <a:lnTo>
                    <a:pt x="96154" y="5233"/>
                  </a:lnTo>
                  <a:lnTo>
                    <a:pt x="448" y="448"/>
                  </a:lnTo>
                  <a:lnTo>
                    <a:pt x="449309" y="250959"/>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24" name="Google Shape;824;p9"/>
            <p:cNvSpPr/>
            <p:nvPr/>
          </p:nvSpPr>
          <p:spPr>
            <a:xfrm flipH="1">
              <a:off x="7374467" y="2513301"/>
              <a:ext cx="655587" cy="308652"/>
            </a:xfrm>
            <a:custGeom>
              <a:rect b="b" l="l" r="r" t="t"/>
              <a:pathLst>
                <a:path extrusionOk="0" h="308652" w="655586">
                  <a:moveTo>
                    <a:pt x="24374" y="448"/>
                  </a:moveTo>
                  <a:lnTo>
                    <a:pt x="448" y="180615"/>
                  </a:lnTo>
                  <a:lnTo>
                    <a:pt x="656035" y="309100"/>
                  </a:lnTo>
                  <a:lnTo>
                    <a:pt x="613685" y="112185"/>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25" name="Google Shape;825;p9"/>
            <p:cNvSpPr/>
            <p:nvPr/>
          </p:nvSpPr>
          <p:spPr>
            <a:xfrm flipH="1">
              <a:off x="7170374" y="2482915"/>
              <a:ext cx="246443" cy="339757"/>
            </a:xfrm>
            <a:custGeom>
              <a:rect b="b" l="l" r="r" t="t"/>
              <a:pathLst>
                <a:path extrusionOk="0" h="339756" w="246443">
                  <a:moveTo>
                    <a:pt x="246173" y="164105"/>
                  </a:moveTo>
                  <a:lnTo>
                    <a:pt x="192817" y="448"/>
                  </a:lnTo>
                  <a:lnTo>
                    <a:pt x="448" y="142571"/>
                  </a:lnTo>
                  <a:lnTo>
                    <a:pt x="42798" y="33948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26" name="Google Shape;826;p9"/>
            <p:cNvSpPr/>
            <p:nvPr/>
          </p:nvSpPr>
          <p:spPr>
            <a:xfrm flipH="1">
              <a:off x="7374467" y="2693468"/>
              <a:ext cx="655587" cy="557488"/>
            </a:xfrm>
            <a:custGeom>
              <a:rect b="b" l="l" r="r" t="t"/>
              <a:pathLst>
                <a:path extrusionOk="0" h="557488" w="655586">
                  <a:moveTo>
                    <a:pt x="448" y="448"/>
                  </a:moveTo>
                  <a:lnTo>
                    <a:pt x="114577" y="558893"/>
                  </a:lnTo>
                  <a:lnTo>
                    <a:pt x="656035" y="128933"/>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27" name="Google Shape;827;p9"/>
            <p:cNvSpPr/>
            <p:nvPr/>
          </p:nvSpPr>
          <p:spPr>
            <a:xfrm flipH="1">
              <a:off x="7171092" y="2646572"/>
              <a:ext cx="203375" cy="538347"/>
            </a:xfrm>
            <a:custGeom>
              <a:rect b="b" l="l" r="r" t="t"/>
              <a:pathLst>
                <a:path extrusionOk="0" h="538346" w="203375">
                  <a:moveTo>
                    <a:pt x="203823" y="448"/>
                  </a:moveTo>
                  <a:lnTo>
                    <a:pt x="448" y="175829"/>
                  </a:lnTo>
                  <a:lnTo>
                    <a:pt x="87301" y="538795"/>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28" name="Google Shape;828;p9"/>
            <p:cNvSpPr/>
            <p:nvPr/>
          </p:nvSpPr>
          <p:spPr>
            <a:xfrm flipH="1">
              <a:off x="7289049" y="2821954"/>
              <a:ext cx="626875" cy="430678"/>
            </a:xfrm>
            <a:custGeom>
              <a:rect b="b" l="l" r="r" t="t"/>
              <a:pathLst>
                <a:path extrusionOk="0" h="430677" w="626875">
                  <a:moveTo>
                    <a:pt x="628758" y="363413"/>
                  </a:moveTo>
                  <a:lnTo>
                    <a:pt x="448" y="430408"/>
                  </a:lnTo>
                  <a:lnTo>
                    <a:pt x="541905" y="448"/>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29" name="Google Shape;829;p9"/>
            <p:cNvSpPr/>
            <p:nvPr/>
          </p:nvSpPr>
          <p:spPr>
            <a:xfrm flipH="1">
              <a:off x="7289049" y="3184919"/>
              <a:ext cx="626875" cy="119633"/>
            </a:xfrm>
            <a:custGeom>
              <a:rect b="b" l="l" r="r" t="t"/>
              <a:pathLst>
                <a:path extrusionOk="0" h="119632" w="626875">
                  <a:moveTo>
                    <a:pt x="392843" y="92804"/>
                  </a:moveTo>
                  <a:lnTo>
                    <a:pt x="628758" y="448"/>
                  </a:lnTo>
                  <a:lnTo>
                    <a:pt x="448" y="67442"/>
                  </a:lnTo>
                  <a:lnTo>
                    <a:pt x="107160" y="121516"/>
                  </a:lnTo>
                  <a:lnTo>
                    <a:pt x="230860" y="114338"/>
                  </a:lnTo>
                  <a:lnTo>
                    <a:pt x="236124" y="117209"/>
                  </a:lnTo>
                  <a:lnTo>
                    <a:pt x="316757" y="107878"/>
                  </a:lnTo>
                  <a:lnTo>
                    <a:pt x="321063" y="104289"/>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30" name="Google Shape;830;p9"/>
            <p:cNvSpPr/>
            <p:nvPr/>
          </p:nvSpPr>
          <p:spPr>
            <a:xfrm flipH="1">
              <a:off x="7646033" y="3274644"/>
              <a:ext cx="224909" cy="52638"/>
            </a:xfrm>
            <a:custGeom>
              <a:rect b="b" l="l" r="r" t="t"/>
              <a:pathLst>
                <a:path extrusionOk="0" h="52638" w="224909">
                  <a:moveTo>
                    <a:pt x="448" y="448"/>
                  </a:moveTo>
                  <a:lnTo>
                    <a:pt x="8344" y="54522"/>
                  </a:lnTo>
                  <a:lnTo>
                    <a:pt x="225596" y="45669"/>
                  </a:lnTo>
                  <a:lnTo>
                    <a:pt x="185878" y="24614"/>
                  </a:lnTo>
                  <a:lnTo>
                    <a:pt x="62178" y="3179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31" name="Google Shape;831;p9"/>
            <p:cNvSpPr/>
            <p:nvPr/>
          </p:nvSpPr>
          <p:spPr>
            <a:xfrm flipH="1">
              <a:off x="7358436" y="3247607"/>
              <a:ext cx="236873" cy="64602"/>
            </a:xfrm>
            <a:custGeom>
              <a:rect b="b" l="l" r="r" t="t"/>
              <a:pathLst>
                <a:path extrusionOk="0" h="64601" w="236872">
                  <a:moveTo>
                    <a:pt x="448" y="41601"/>
                  </a:moveTo>
                  <a:lnTo>
                    <a:pt x="22939" y="64571"/>
                  </a:lnTo>
                  <a:lnTo>
                    <a:pt x="237799" y="26288"/>
                  </a:lnTo>
                  <a:lnTo>
                    <a:pt x="147835" y="448"/>
                  </a:lnTo>
                  <a:lnTo>
                    <a:pt x="72227" y="30117"/>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32" name="Google Shape;832;p9"/>
            <p:cNvSpPr/>
            <p:nvPr/>
          </p:nvSpPr>
          <p:spPr>
            <a:xfrm flipH="1">
              <a:off x="7645316" y="3319865"/>
              <a:ext cx="217731" cy="270370"/>
            </a:xfrm>
            <a:custGeom>
              <a:rect b="b" l="l" r="r" t="t"/>
              <a:pathLst>
                <a:path extrusionOk="0" h="270369" w="217731">
                  <a:moveTo>
                    <a:pt x="448" y="9301"/>
                  </a:moveTo>
                  <a:lnTo>
                    <a:pt x="71031" y="270818"/>
                  </a:lnTo>
                  <a:lnTo>
                    <a:pt x="217701" y="448"/>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33" name="Google Shape;833;p9"/>
            <p:cNvSpPr/>
            <p:nvPr/>
          </p:nvSpPr>
          <p:spPr>
            <a:xfrm flipH="1">
              <a:off x="7357479" y="3273447"/>
              <a:ext cx="399573" cy="311045"/>
            </a:xfrm>
            <a:custGeom>
              <a:rect b="b" l="l" r="r" t="t"/>
              <a:pathLst>
                <a:path extrusionOk="0" h="311044" w="399573">
                  <a:moveTo>
                    <a:pt x="184682" y="38730"/>
                  </a:moveTo>
                  <a:lnTo>
                    <a:pt x="448" y="312689"/>
                  </a:lnTo>
                  <a:lnTo>
                    <a:pt x="399542" y="448"/>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34" name="Google Shape;834;p9"/>
            <p:cNvSpPr/>
            <p:nvPr/>
          </p:nvSpPr>
          <p:spPr>
            <a:xfrm flipH="1">
              <a:off x="7572818" y="3288760"/>
              <a:ext cx="184234" cy="296689"/>
            </a:xfrm>
            <a:custGeom>
              <a:rect b="b" l="l" r="r" t="t"/>
              <a:pathLst>
                <a:path extrusionOk="0" h="296688" w="184234">
                  <a:moveTo>
                    <a:pt x="77252" y="13368"/>
                  </a:moveTo>
                  <a:lnTo>
                    <a:pt x="157884" y="4037"/>
                  </a:lnTo>
                  <a:lnTo>
                    <a:pt x="162191" y="448"/>
                  </a:lnTo>
                  <a:lnTo>
                    <a:pt x="184682" y="23417"/>
                  </a:lnTo>
                  <a:lnTo>
                    <a:pt x="448" y="297376"/>
                  </a:lnTo>
                  <a:lnTo>
                    <a:pt x="9779" y="219376"/>
                  </a:lnTo>
                  <a:lnTo>
                    <a:pt x="111706" y="31552"/>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35" name="Google Shape;835;p9"/>
            <p:cNvSpPr/>
            <p:nvPr/>
          </p:nvSpPr>
          <p:spPr>
            <a:xfrm flipH="1">
              <a:off x="8104227" y="2577664"/>
              <a:ext cx="52638" cy="851784"/>
            </a:xfrm>
            <a:custGeom>
              <a:rect b="b" l="l" r="r" t="t"/>
              <a:pathLst>
                <a:path extrusionOk="0" h="851784" w="52638">
                  <a:moveTo>
                    <a:pt x="448" y="448"/>
                  </a:moveTo>
                  <a:lnTo>
                    <a:pt x="54282" y="444046"/>
                  </a:lnTo>
                  <a:lnTo>
                    <a:pt x="36338" y="852472"/>
                  </a:lnTo>
                  <a:lnTo>
                    <a:pt x="23178" y="444046"/>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36" name="Google Shape;836;p9"/>
            <p:cNvSpPr/>
            <p:nvPr/>
          </p:nvSpPr>
          <p:spPr>
            <a:xfrm flipH="1">
              <a:off x="7347669" y="2374527"/>
              <a:ext cx="703440" cy="203376"/>
            </a:xfrm>
            <a:custGeom>
              <a:rect b="b" l="l" r="r" t="t"/>
              <a:pathLst>
                <a:path extrusionOk="0" h="203375" w="703439">
                  <a:moveTo>
                    <a:pt x="185878" y="448"/>
                  </a:moveTo>
                  <a:lnTo>
                    <a:pt x="448" y="63853"/>
                  </a:lnTo>
                  <a:lnTo>
                    <a:pt x="155492" y="128215"/>
                  </a:lnTo>
                  <a:lnTo>
                    <a:pt x="556022" y="203584"/>
                  </a:lnTo>
                  <a:lnTo>
                    <a:pt x="703409" y="78688"/>
                  </a:lnTo>
                  <a:lnTo>
                    <a:pt x="601482" y="23178"/>
                  </a:lnTo>
                  <a:lnTo>
                    <a:pt x="467254" y="53086"/>
                  </a:lnTo>
                  <a:lnTo>
                    <a:pt x="281585" y="5233"/>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37" name="Google Shape;837;p9"/>
            <p:cNvSpPr/>
            <p:nvPr/>
          </p:nvSpPr>
          <p:spPr>
            <a:xfrm flipH="1">
              <a:off x="7425909" y="3247607"/>
              <a:ext cx="445033" cy="124418"/>
            </a:xfrm>
            <a:custGeom>
              <a:rect b="b" l="l" r="r" t="t"/>
              <a:pathLst>
                <a:path extrusionOk="0" h="124417" w="445033">
                  <a:moveTo>
                    <a:pt x="423469" y="448"/>
                  </a:moveTo>
                  <a:lnTo>
                    <a:pt x="445721" y="27485"/>
                  </a:lnTo>
                  <a:lnTo>
                    <a:pt x="278953" y="44473"/>
                  </a:lnTo>
                  <a:lnTo>
                    <a:pt x="196645" y="125823"/>
                  </a:lnTo>
                  <a:lnTo>
                    <a:pt x="225596" y="72706"/>
                  </a:lnTo>
                  <a:lnTo>
                    <a:pt x="192817" y="55479"/>
                  </a:lnTo>
                  <a:lnTo>
                    <a:pt x="8344" y="81559"/>
                  </a:lnTo>
                  <a:lnTo>
                    <a:pt x="448" y="27485"/>
                  </a:lnTo>
                  <a:lnTo>
                    <a:pt x="62178" y="58828"/>
                  </a:lnTo>
                  <a:lnTo>
                    <a:pt x="347861" y="30117"/>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38" name="Google Shape;838;p9"/>
            <p:cNvSpPr/>
            <p:nvPr/>
          </p:nvSpPr>
          <p:spPr>
            <a:xfrm flipH="1">
              <a:off x="8070489" y="2638676"/>
              <a:ext cx="78958" cy="545525"/>
            </a:xfrm>
            <a:custGeom>
              <a:rect b="b" l="l" r="r" t="t"/>
              <a:pathLst>
                <a:path extrusionOk="0" h="545524" w="78957">
                  <a:moveTo>
                    <a:pt x="448" y="448"/>
                  </a:moveTo>
                  <a:lnTo>
                    <a:pt x="80362" y="365327"/>
                  </a:lnTo>
                  <a:lnTo>
                    <a:pt x="76056" y="546691"/>
                  </a:lnTo>
                  <a:lnTo>
                    <a:pt x="65049" y="541905"/>
                  </a:lnTo>
                  <a:lnTo>
                    <a:pt x="43755" y="452420"/>
                  </a:lnTo>
                  <a:lnTo>
                    <a:pt x="46865" y="383033"/>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39" name="Google Shape;839;p9"/>
            <p:cNvSpPr/>
            <p:nvPr/>
          </p:nvSpPr>
          <p:spPr>
            <a:xfrm flipH="1">
              <a:off x="7916403" y="2590823"/>
              <a:ext cx="337364" cy="660372"/>
            </a:xfrm>
            <a:custGeom>
              <a:rect b="b" l="l" r="r" t="t"/>
              <a:pathLst>
                <a:path extrusionOk="0" h="660372" w="337364">
                  <a:moveTo>
                    <a:pt x="448" y="448"/>
                  </a:moveTo>
                  <a:lnTo>
                    <a:pt x="224161" y="103093"/>
                  </a:lnTo>
                  <a:lnTo>
                    <a:pt x="338290" y="661538"/>
                  </a:lnTo>
                  <a:lnTo>
                    <a:pt x="144725" y="579231"/>
                  </a:lnTo>
                  <a:lnTo>
                    <a:pt x="27963" y="157884"/>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40" name="Google Shape;840;p9"/>
            <p:cNvSpPr/>
            <p:nvPr/>
          </p:nvSpPr>
          <p:spPr>
            <a:xfrm flipH="1">
              <a:off x="8007324" y="2427166"/>
              <a:ext cx="246443" cy="265584"/>
            </a:xfrm>
            <a:custGeom>
              <a:rect b="b" l="l" r="r" t="t"/>
              <a:pathLst>
                <a:path extrusionOk="0" h="265584" w="246443">
                  <a:moveTo>
                    <a:pt x="43994" y="448"/>
                  </a:moveTo>
                  <a:lnTo>
                    <a:pt x="248087" y="86583"/>
                  </a:lnTo>
                  <a:lnTo>
                    <a:pt x="224161" y="266750"/>
                  </a:lnTo>
                  <a:lnTo>
                    <a:pt x="448" y="164105"/>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41" name="Google Shape;841;p9"/>
            <p:cNvSpPr/>
            <p:nvPr/>
          </p:nvSpPr>
          <p:spPr>
            <a:xfrm flipH="1">
              <a:off x="8135331" y="2577664"/>
              <a:ext cx="205768" cy="452211"/>
            </a:xfrm>
            <a:custGeom>
              <a:rect b="b" l="l" r="r" t="t"/>
              <a:pathLst>
                <a:path extrusionOk="0" h="452211" w="205768">
                  <a:moveTo>
                    <a:pt x="184682" y="448"/>
                  </a:moveTo>
                  <a:lnTo>
                    <a:pt x="448" y="453616"/>
                  </a:lnTo>
                  <a:lnTo>
                    <a:pt x="207412" y="444046"/>
                  </a:lnTo>
                  <a:close/>
                </a:path>
              </a:pathLst>
            </a:custGeom>
            <a:solidFill>
              <a:srgbClr val="3386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42" name="Google Shape;842;p9"/>
            <p:cNvSpPr/>
            <p:nvPr/>
          </p:nvSpPr>
          <p:spPr>
            <a:xfrm flipH="1">
              <a:off x="8120975" y="3021262"/>
              <a:ext cx="220124" cy="409144"/>
            </a:xfrm>
            <a:custGeom>
              <a:rect b="b" l="l" r="r" t="t"/>
              <a:pathLst>
                <a:path extrusionOk="0" h="409143" w="220124">
                  <a:moveTo>
                    <a:pt x="220572" y="408874"/>
                  </a:moveTo>
                  <a:lnTo>
                    <a:pt x="448" y="10018"/>
                  </a:lnTo>
                  <a:lnTo>
                    <a:pt x="207412" y="448"/>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grpSp>
          <p:nvGrpSpPr>
            <p:cNvPr id="843" name="Google Shape;843;p9"/>
            <p:cNvGrpSpPr/>
            <p:nvPr/>
          </p:nvGrpSpPr>
          <p:grpSpPr>
            <a:xfrm rot="6722301">
              <a:off x="6891700" y="2025633"/>
              <a:ext cx="158633" cy="760864"/>
              <a:chOff x="7065815" y="2505645"/>
              <a:chExt cx="158633" cy="760864"/>
            </a:xfrm>
          </p:grpSpPr>
          <p:sp>
            <p:nvSpPr>
              <p:cNvPr id="844" name="Google Shape;844;p9"/>
              <p:cNvSpPr/>
              <p:nvPr/>
            </p:nvSpPr>
            <p:spPr>
              <a:xfrm flipH="1">
                <a:off x="7143576" y="2505645"/>
                <a:ext cx="62209" cy="406751"/>
              </a:xfrm>
              <a:custGeom>
                <a:rect b="b" l="l" r="r" t="t"/>
                <a:pathLst>
                  <a:path extrusionOk="0" h="406751" w="62208">
                    <a:moveTo>
                      <a:pt x="448" y="448"/>
                    </a:moveTo>
                    <a:lnTo>
                      <a:pt x="63853" y="385665"/>
                    </a:lnTo>
                    <a:lnTo>
                      <a:pt x="47105" y="408395"/>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45" name="Google Shape;845;p9"/>
              <p:cNvSpPr/>
              <p:nvPr/>
            </p:nvSpPr>
            <p:spPr>
              <a:xfrm flipH="1">
                <a:off x="7065815" y="2890862"/>
                <a:ext cx="93313" cy="375647"/>
              </a:xfrm>
              <a:custGeom>
                <a:rect b="b" l="l" r="r" t="t"/>
                <a:pathLst>
                  <a:path extrusionOk="0" h="375646" w="93313">
                    <a:moveTo>
                      <a:pt x="93761" y="377291"/>
                    </a:moveTo>
                    <a:lnTo>
                      <a:pt x="17196" y="448"/>
                    </a:lnTo>
                    <a:lnTo>
                      <a:pt x="448" y="23178"/>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46" name="Google Shape;846;p9"/>
              <p:cNvSpPr/>
              <p:nvPr/>
            </p:nvSpPr>
            <p:spPr>
              <a:xfrm flipH="1">
                <a:off x="7066533" y="2505645"/>
                <a:ext cx="157915" cy="760864"/>
              </a:xfrm>
              <a:custGeom>
                <a:rect b="b" l="l" r="r" t="t"/>
                <a:pathLst>
                  <a:path extrusionOk="0" h="760863" w="157915">
                    <a:moveTo>
                      <a:pt x="448" y="416052"/>
                    </a:moveTo>
                    <a:lnTo>
                      <a:pt x="159081" y="762508"/>
                    </a:lnTo>
                    <a:lnTo>
                      <a:pt x="65767" y="408395"/>
                    </a:lnTo>
                    <a:lnTo>
                      <a:pt x="19110" y="448"/>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47" name="Google Shape;847;p9"/>
              <p:cNvSpPr/>
              <p:nvPr/>
            </p:nvSpPr>
            <p:spPr>
              <a:xfrm flipH="1">
                <a:off x="7143576" y="2505645"/>
                <a:ext cx="62209" cy="406751"/>
              </a:xfrm>
              <a:custGeom>
                <a:rect b="b" l="l" r="r" t="t"/>
                <a:pathLst>
                  <a:path extrusionOk="0" h="406751" w="62208">
                    <a:moveTo>
                      <a:pt x="448" y="448"/>
                    </a:moveTo>
                    <a:lnTo>
                      <a:pt x="63853" y="385665"/>
                    </a:lnTo>
                    <a:lnTo>
                      <a:pt x="47105" y="408395"/>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48" name="Google Shape;848;p9"/>
              <p:cNvSpPr/>
              <p:nvPr/>
            </p:nvSpPr>
            <p:spPr>
              <a:xfrm flipH="1">
                <a:off x="7065815" y="2890862"/>
                <a:ext cx="93313" cy="375647"/>
              </a:xfrm>
              <a:custGeom>
                <a:rect b="b" l="l" r="r" t="t"/>
                <a:pathLst>
                  <a:path extrusionOk="0" h="375646" w="93313">
                    <a:moveTo>
                      <a:pt x="93761" y="377291"/>
                    </a:moveTo>
                    <a:lnTo>
                      <a:pt x="17196" y="448"/>
                    </a:lnTo>
                    <a:lnTo>
                      <a:pt x="448" y="23178"/>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49" name="Google Shape;849;p9"/>
              <p:cNvSpPr/>
              <p:nvPr/>
            </p:nvSpPr>
            <p:spPr>
              <a:xfrm flipH="1">
                <a:off x="7066533" y="2505645"/>
                <a:ext cx="157915" cy="760864"/>
              </a:xfrm>
              <a:custGeom>
                <a:rect b="b" l="l" r="r" t="t"/>
                <a:pathLst>
                  <a:path extrusionOk="0" h="760863" w="157915">
                    <a:moveTo>
                      <a:pt x="448" y="416052"/>
                    </a:moveTo>
                    <a:lnTo>
                      <a:pt x="159081" y="762508"/>
                    </a:lnTo>
                    <a:lnTo>
                      <a:pt x="65767" y="408395"/>
                    </a:lnTo>
                    <a:lnTo>
                      <a:pt x="19110" y="448"/>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50" name="Google Shape;850;p9"/>
              <p:cNvSpPr/>
              <p:nvPr/>
            </p:nvSpPr>
            <p:spPr>
              <a:xfrm flipH="1">
                <a:off x="7143576" y="2505645"/>
                <a:ext cx="62209" cy="406751"/>
              </a:xfrm>
              <a:custGeom>
                <a:rect b="b" l="l" r="r" t="t"/>
                <a:pathLst>
                  <a:path extrusionOk="0" h="406751" w="62208">
                    <a:moveTo>
                      <a:pt x="448" y="448"/>
                    </a:moveTo>
                    <a:lnTo>
                      <a:pt x="63853" y="385665"/>
                    </a:lnTo>
                    <a:lnTo>
                      <a:pt x="47105" y="408395"/>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51" name="Google Shape;851;p9"/>
              <p:cNvSpPr/>
              <p:nvPr/>
            </p:nvSpPr>
            <p:spPr>
              <a:xfrm flipH="1">
                <a:off x="7065815" y="2890862"/>
                <a:ext cx="93313" cy="375647"/>
              </a:xfrm>
              <a:custGeom>
                <a:rect b="b" l="l" r="r" t="t"/>
                <a:pathLst>
                  <a:path extrusionOk="0" h="375646" w="93313">
                    <a:moveTo>
                      <a:pt x="93761" y="377291"/>
                    </a:moveTo>
                    <a:lnTo>
                      <a:pt x="17196" y="448"/>
                    </a:lnTo>
                    <a:lnTo>
                      <a:pt x="448" y="23178"/>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52" name="Google Shape;852;p9"/>
              <p:cNvSpPr/>
              <p:nvPr/>
            </p:nvSpPr>
            <p:spPr>
              <a:xfrm flipH="1">
                <a:off x="7066533" y="2505645"/>
                <a:ext cx="157915" cy="760864"/>
              </a:xfrm>
              <a:custGeom>
                <a:rect b="b" l="l" r="r" t="t"/>
                <a:pathLst>
                  <a:path extrusionOk="0" h="760863" w="157915">
                    <a:moveTo>
                      <a:pt x="448" y="416052"/>
                    </a:moveTo>
                    <a:lnTo>
                      <a:pt x="159081" y="762508"/>
                    </a:lnTo>
                    <a:lnTo>
                      <a:pt x="65767" y="408395"/>
                    </a:lnTo>
                    <a:lnTo>
                      <a:pt x="19110" y="448"/>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grpSp>
        <p:sp>
          <p:nvSpPr>
            <p:cNvPr id="853" name="Google Shape;853;p9"/>
            <p:cNvSpPr/>
            <p:nvPr/>
          </p:nvSpPr>
          <p:spPr>
            <a:xfrm flipH="1">
              <a:off x="7418253" y="2374527"/>
              <a:ext cx="791968" cy="251229"/>
            </a:xfrm>
            <a:custGeom>
              <a:rect b="b" l="l" r="r" t="t"/>
              <a:pathLst>
                <a:path extrusionOk="0" h="251228" w="791968">
                  <a:moveTo>
                    <a:pt x="448" y="53086"/>
                  </a:moveTo>
                  <a:lnTo>
                    <a:pt x="344990" y="448"/>
                  </a:lnTo>
                  <a:lnTo>
                    <a:pt x="793851" y="250959"/>
                  </a:lnTo>
                  <a:lnTo>
                    <a:pt x="204541" y="139222"/>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54" name="Google Shape;854;p9"/>
            <p:cNvSpPr/>
            <p:nvPr/>
          </p:nvSpPr>
          <p:spPr>
            <a:xfrm flipH="1">
              <a:off x="7224448" y="2374527"/>
              <a:ext cx="641231" cy="251229"/>
            </a:xfrm>
            <a:custGeom>
              <a:rect b="b" l="l" r="r" t="t"/>
              <a:pathLst>
                <a:path extrusionOk="0" h="251228" w="641230">
                  <a:moveTo>
                    <a:pt x="641679" y="108835"/>
                  </a:moveTo>
                  <a:lnTo>
                    <a:pt x="491659" y="26767"/>
                  </a:lnTo>
                  <a:lnTo>
                    <a:pt x="416052" y="23178"/>
                  </a:lnTo>
                  <a:lnTo>
                    <a:pt x="281824" y="53086"/>
                  </a:lnTo>
                  <a:lnTo>
                    <a:pt x="96154" y="5233"/>
                  </a:lnTo>
                  <a:lnTo>
                    <a:pt x="448" y="448"/>
                  </a:lnTo>
                  <a:lnTo>
                    <a:pt x="449309" y="250959"/>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55" name="Google Shape;855;p9"/>
            <p:cNvSpPr/>
            <p:nvPr/>
          </p:nvSpPr>
          <p:spPr>
            <a:xfrm flipH="1">
              <a:off x="7374467" y="2513301"/>
              <a:ext cx="655587" cy="308652"/>
            </a:xfrm>
            <a:custGeom>
              <a:rect b="b" l="l" r="r" t="t"/>
              <a:pathLst>
                <a:path extrusionOk="0" h="308652" w="655586">
                  <a:moveTo>
                    <a:pt x="24374" y="448"/>
                  </a:moveTo>
                  <a:lnTo>
                    <a:pt x="448" y="180615"/>
                  </a:lnTo>
                  <a:lnTo>
                    <a:pt x="656035" y="309100"/>
                  </a:lnTo>
                  <a:lnTo>
                    <a:pt x="613685" y="112185"/>
                  </a:lnTo>
                  <a:close/>
                </a:path>
              </a:pathLst>
            </a:custGeom>
            <a:solidFill>
              <a:srgbClr val="429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56" name="Google Shape;856;p9"/>
            <p:cNvSpPr/>
            <p:nvPr/>
          </p:nvSpPr>
          <p:spPr>
            <a:xfrm flipH="1">
              <a:off x="7170374" y="2482915"/>
              <a:ext cx="246443" cy="339757"/>
            </a:xfrm>
            <a:custGeom>
              <a:rect b="b" l="l" r="r" t="t"/>
              <a:pathLst>
                <a:path extrusionOk="0" h="339756" w="246443">
                  <a:moveTo>
                    <a:pt x="246173" y="164105"/>
                  </a:moveTo>
                  <a:lnTo>
                    <a:pt x="192817" y="448"/>
                  </a:lnTo>
                  <a:lnTo>
                    <a:pt x="448" y="142571"/>
                  </a:lnTo>
                  <a:lnTo>
                    <a:pt x="42798" y="339487"/>
                  </a:lnTo>
                  <a:close/>
                </a:path>
              </a:pathLst>
            </a:custGeom>
            <a:solidFill>
              <a:srgbClr val="176B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57" name="Google Shape;857;p9"/>
            <p:cNvSpPr/>
            <p:nvPr/>
          </p:nvSpPr>
          <p:spPr>
            <a:xfrm flipH="1">
              <a:off x="7374467" y="2693468"/>
              <a:ext cx="655587" cy="557488"/>
            </a:xfrm>
            <a:custGeom>
              <a:rect b="b" l="l" r="r" t="t"/>
              <a:pathLst>
                <a:path extrusionOk="0" h="557488" w="655586">
                  <a:moveTo>
                    <a:pt x="448" y="448"/>
                  </a:moveTo>
                  <a:lnTo>
                    <a:pt x="114577" y="558893"/>
                  </a:lnTo>
                  <a:lnTo>
                    <a:pt x="656035" y="128933"/>
                  </a:lnTo>
                  <a:close/>
                </a:path>
              </a:pathLst>
            </a:custGeom>
            <a:solidFill>
              <a:srgbClr val="3691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58" name="Google Shape;858;p9"/>
            <p:cNvSpPr/>
            <p:nvPr/>
          </p:nvSpPr>
          <p:spPr>
            <a:xfrm flipH="1">
              <a:off x="7171092" y="2646572"/>
              <a:ext cx="203375" cy="538347"/>
            </a:xfrm>
            <a:custGeom>
              <a:rect b="b" l="l" r="r" t="t"/>
              <a:pathLst>
                <a:path extrusionOk="0" h="538346" w="203375">
                  <a:moveTo>
                    <a:pt x="203823" y="448"/>
                  </a:moveTo>
                  <a:lnTo>
                    <a:pt x="448" y="175829"/>
                  </a:lnTo>
                  <a:lnTo>
                    <a:pt x="87301" y="538795"/>
                  </a:lnTo>
                  <a:close/>
                </a:path>
              </a:pathLst>
            </a:custGeom>
            <a:solidFill>
              <a:srgbClr val="204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59" name="Google Shape;859;p9"/>
            <p:cNvSpPr/>
            <p:nvPr/>
          </p:nvSpPr>
          <p:spPr>
            <a:xfrm flipH="1">
              <a:off x="7289049" y="2821954"/>
              <a:ext cx="626875" cy="430678"/>
            </a:xfrm>
            <a:custGeom>
              <a:rect b="b" l="l" r="r" t="t"/>
              <a:pathLst>
                <a:path extrusionOk="0" h="430677" w="626875">
                  <a:moveTo>
                    <a:pt x="628758" y="363413"/>
                  </a:moveTo>
                  <a:lnTo>
                    <a:pt x="448" y="430408"/>
                  </a:lnTo>
                  <a:lnTo>
                    <a:pt x="541905" y="448"/>
                  </a:lnTo>
                  <a:close/>
                </a:path>
              </a:pathLst>
            </a:custGeom>
            <a:solidFill>
              <a:srgbClr val="1558B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60" name="Google Shape;860;p9"/>
            <p:cNvSpPr/>
            <p:nvPr/>
          </p:nvSpPr>
          <p:spPr>
            <a:xfrm flipH="1">
              <a:off x="7289049" y="3184919"/>
              <a:ext cx="626875" cy="119633"/>
            </a:xfrm>
            <a:custGeom>
              <a:rect b="b" l="l" r="r" t="t"/>
              <a:pathLst>
                <a:path extrusionOk="0" h="119632" w="626875">
                  <a:moveTo>
                    <a:pt x="392843" y="92804"/>
                  </a:moveTo>
                  <a:lnTo>
                    <a:pt x="628758" y="448"/>
                  </a:lnTo>
                  <a:lnTo>
                    <a:pt x="448" y="67442"/>
                  </a:lnTo>
                  <a:lnTo>
                    <a:pt x="107160" y="121516"/>
                  </a:lnTo>
                  <a:lnTo>
                    <a:pt x="230860" y="114338"/>
                  </a:lnTo>
                  <a:lnTo>
                    <a:pt x="236124" y="117209"/>
                  </a:lnTo>
                  <a:lnTo>
                    <a:pt x="316757" y="107878"/>
                  </a:lnTo>
                  <a:lnTo>
                    <a:pt x="321063" y="104289"/>
                  </a:lnTo>
                  <a:close/>
                </a:path>
              </a:pathLst>
            </a:custGeom>
            <a:solidFill>
              <a:srgbClr val="1D54A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61" name="Google Shape;861;p9"/>
            <p:cNvSpPr/>
            <p:nvPr/>
          </p:nvSpPr>
          <p:spPr>
            <a:xfrm flipH="1">
              <a:off x="7646033" y="3274644"/>
              <a:ext cx="224909" cy="52638"/>
            </a:xfrm>
            <a:custGeom>
              <a:rect b="b" l="l" r="r" t="t"/>
              <a:pathLst>
                <a:path extrusionOk="0" h="52638" w="224909">
                  <a:moveTo>
                    <a:pt x="448" y="448"/>
                  </a:moveTo>
                  <a:lnTo>
                    <a:pt x="8344" y="54522"/>
                  </a:lnTo>
                  <a:lnTo>
                    <a:pt x="225596" y="45669"/>
                  </a:lnTo>
                  <a:lnTo>
                    <a:pt x="185878" y="24614"/>
                  </a:lnTo>
                  <a:lnTo>
                    <a:pt x="62178" y="31791"/>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62" name="Google Shape;862;p9"/>
            <p:cNvSpPr/>
            <p:nvPr/>
          </p:nvSpPr>
          <p:spPr>
            <a:xfrm flipH="1">
              <a:off x="7358436" y="3247607"/>
              <a:ext cx="236873" cy="64602"/>
            </a:xfrm>
            <a:custGeom>
              <a:rect b="b" l="l" r="r" t="t"/>
              <a:pathLst>
                <a:path extrusionOk="0" h="64601" w="236872">
                  <a:moveTo>
                    <a:pt x="448" y="41601"/>
                  </a:moveTo>
                  <a:lnTo>
                    <a:pt x="22939" y="64571"/>
                  </a:lnTo>
                  <a:lnTo>
                    <a:pt x="237799" y="26288"/>
                  </a:lnTo>
                  <a:lnTo>
                    <a:pt x="147835" y="448"/>
                  </a:lnTo>
                  <a:lnTo>
                    <a:pt x="72227" y="30117"/>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63" name="Google Shape;863;p9"/>
            <p:cNvSpPr/>
            <p:nvPr/>
          </p:nvSpPr>
          <p:spPr>
            <a:xfrm flipH="1">
              <a:off x="7645316" y="3319865"/>
              <a:ext cx="217731" cy="270370"/>
            </a:xfrm>
            <a:custGeom>
              <a:rect b="b" l="l" r="r" t="t"/>
              <a:pathLst>
                <a:path extrusionOk="0" h="270369" w="217731">
                  <a:moveTo>
                    <a:pt x="448" y="9301"/>
                  </a:moveTo>
                  <a:lnTo>
                    <a:pt x="71031" y="270818"/>
                  </a:lnTo>
                  <a:lnTo>
                    <a:pt x="217701" y="448"/>
                  </a:lnTo>
                  <a:close/>
                </a:path>
              </a:pathLst>
            </a:custGeom>
            <a:solidFill>
              <a:srgbClr val="245EB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64" name="Google Shape;864;p9"/>
            <p:cNvSpPr/>
            <p:nvPr/>
          </p:nvSpPr>
          <p:spPr>
            <a:xfrm flipH="1">
              <a:off x="7357479" y="3273447"/>
              <a:ext cx="399573" cy="311045"/>
            </a:xfrm>
            <a:custGeom>
              <a:rect b="b" l="l" r="r" t="t"/>
              <a:pathLst>
                <a:path extrusionOk="0" h="311044" w="399573">
                  <a:moveTo>
                    <a:pt x="184682" y="38730"/>
                  </a:moveTo>
                  <a:lnTo>
                    <a:pt x="448" y="312689"/>
                  </a:lnTo>
                  <a:lnTo>
                    <a:pt x="399542" y="448"/>
                  </a:lnTo>
                  <a:close/>
                </a:path>
              </a:pathLst>
            </a:custGeom>
            <a:solidFill>
              <a:srgbClr val="1E59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65" name="Google Shape;865;p9"/>
            <p:cNvSpPr/>
            <p:nvPr/>
          </p:nvSpPr>
          <p:spPr>
            <a:xfrm flipH="1">
              <a:off x="7572818" y="3288760"/>
              <a:ext cx="184234" cy="296689"/>
            </a:xfrm>
            <a:custGeom>
              <a:rect b="b" l="l" r="r" t="t"/>
              <a:pathLst>
                <a:path extrusionOk="0" h="296688" w="184234">
                  <a:moveTo>
                    <a:pt x="77252" y="13368"/>
                  </a:moveTo>
                  <a:lnTo>
                    <a:pt x="157884" y="4037"/>
                  </a:lnTo>
                  <a:lnTo>
                    <a:pt x="162191" y="448"/>
                  </a:lnTo>
                  <a:lnTo>
                    <a:pt x="184682" y="23417"/>
                  </a:lnTo>
                  <a:lnTo>
                    <a:pt x="448" y="297376"/>
                  </a:lnTo>
                  <a:lnTo>
                    <a:pt x="9779" y="219376"/>
                  </a:lnTo>
                  <a:lnTo>
                    <a:pt x="111706" y="31552"/>
                  </a:lnTo>
                  <a:close/>
                </a:path>
              </a:pathLst>
            </a:custGeom>
            <a:solidFill>
              <a:srgbClr val="1B3E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66" name="Google Shape;866;p9"/>
            <p:cNvSpPr/>
            <p:nvPr/>
          </p:nvSpPr>
          <p:spPr>
            <a:xfrm flipH="1">
              <a:off x="8104227" y="2577664"/>
              <a:ext cx="52638" cy="851784"/>
            </a:xfrm>
            <a:custGeom>
              <a:rect b="b" l="l" r="r" t="t"/>
              <a:pathLst>
                <a:path extrusionOk="0" h="851784" w="52638">
                  <a:moveTo>
                    <a:pt x="448" y="448"/>
                  </a:moveTo>
                  <a:lnTo>
                    <a:pt x="54282" y="444046"/>
                  </a:lnTo>
                  <a:lnTo>
                    <a:pt x="36338" y="852472"/>
                  </a:lnTo>
                  <a:lnTo>
                    <a:pt x="23178" y="444046"/>
                  </a:lnTo>
                  <a:close/>
                </a:path>
              </a:pathLst>
            </a:custGeom>
            <a:solidFill>
              <a:srgbClr val="1950A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67" name="Google Shape;867;p9"/>
            <p:cNvSpPr/>
            <p:nvPr/>
          </p:nvSpPr>
          <p:spPr>
            <a:xfrm flipH="1">
              <a:off x="7347699" y="2374975"/>
              <a:ext cx="702962" cy="203137"/>
            </a:xfrm>
            <a:custGeom>
              <a:rect b="b" l="l" r="r" t="t"/>
              <a:pathLst>
                <a:path extrusionOk="0" h="203136" w="702961">
                  <a:moveTo>
                    <a:pt x="185430" y="0"/>
                  </a:moveTo>
                  <a:lnTo>
                    <a:pt x="0" y="63405"/>
                  </a:lnTo>
                  <a:lnTo>
                    <a:pt x="155044" y="127767"/>
                  </a:lnTo>
                  <a:lnTo>
                    <a:pt x="555574" y="203136"/>
                  </a:lnTo>
                  <a:lnTo>
                    <a:pt x="702961" y="78240"/>
                  </a:lnTo>
                  <a:lnTo>
                    <a:pt x="601034" y="22730"/>
                  </a:lnTo>
                  <a:lnTo>
                    <a:pt x="281137" y="4785"/>
                  </a:lnTo>
                  <a:lnTo>
                    <a:pt x="185430" y="0"/>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68" name="Google Shape;868;p9"/>
            <p:cNvSpPr/>
            <p:nvPr/>
          </p:nvSpPr>
          <p:spPr>
            <a:xfrm flipH="1">
              <a:off x="7425909" y="3247607"/>
              <a:ext cx="445033" cy="124418"/>
            </a:xfrm>
            <a:custGeom>
              <a:rect b="b" l="l" r="r" t="t"/>
              <a:pathLst>
                <a:path extrusionOk="0" h="124417" w="445033">
                  <a:moveTo>
                    <a:pt x="423469" y="448"/>
                  </a:moveTo>
                  <a:lnTo>
                    <a:pt x="445721" y="27485"/>
                  </a:lnTo>
                  <a:lnTo>
                    <a:pt x="278953" y="44473"/>
                  </a:lnTo>
                  <a:lnTo>
                    <a:pt x="196645" y="125823"/>
                  </a:lnTo>
                  <a:lnTo>
                    <a:pt x="225596" y="72706"/>
                  </a:lnTo>
                  <a:lnTo>
                    <a:pt x="192817" y="55479"/>
                  </a:lnTo>
                  <a:lnTo>
                    <a:pt x="8344" y="81559"/>
                  </a:lnTo>
                  <a:lnTo>
                    <a:pt x="448" y="27485"/>
                  </a:lnTo>
                  <a:lnTo>
                    <a:pt x="62178" y="58828"/>
                  </a:lnTo>
                  <a:lnTo>
                    <a:pt x="347861" y="30117"/>
                  </a:lnTo>
                  <a:close/>
                </a:path>
              </a:pathLst>
            </a:custGeom>
            <a:solidFill>
              <a:srgbClr val="0D26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69" name="Google Shape;869;p9"/>
            <p:cNvSpPr/>
            <p:nvPr/>
          </p:nvSpPr>
          <p:spPr>
            <a:xfrm flipH="1">
              <a:off x="8070489" y="2638676"/>
              <a:ext cx="78958" cy="545525"/>
            </a:xfrm>
            <a:custGeom>
              <a:rect b="b" l="l" r="r" t="t"/>
              <a:pathLst>
                <a:path extrusionOk="0" h="545524" w="78957">
                  <a:moveTo>
                    <a:pt x="448" y="448"/>
                  </a:moveTo>
                  <a:lnTo>
                    <a:pt x="80362" y="365327"/>
                  </a:lnTo>
                  <a:lnTo>
                    <a:pt x="76056" y="546691"/>
                  </a:lnTo>
                  <a:lnTo>
                    <a:pt x="65049" y="541905"/>
                  </a:lnTo>
                  <a:lnTo>
                    <a:pt x="43755" y="452420"/>
                  </a:lnTo>
                  <a:lnTo>
                    <a:pt x="46865" y="383033"/>
                  </a:lnTo>
                  <a:close/>
                </a:path>
              </a:pathLst>
            </a:custGeom>
            <a:solidFill>
              <a:srgbClr val="183C6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grpSp>
      <p:grpSp>
        <p:nvGrpSpPr>
          <p:cNvPr id="870" name="Google Shape;870;p9"/>
          <p:cNvGrpSpPr/>
          <p:nvPr/>
        </p:nvGrpSpPr>
        <p:grpSpPr>
          <a:xfrm>
            <a:off x="4867835" y="1778555"/>
            <a:ext cx="1604328" cy="1930762"/>
            <a:chOff x="2991148" y="1902941"/>
            <a:chExt cx="1604328" cy="1930762"/>
          </a:xfrm>
        </p:grpSpPr>
        <p:sp>
          <p:nvSpPr>
            <p:cNvPr id="871" name="Google Shape;871;p9"/>
            <p:cNvSpPr/>
            <p:nvPr/>
          </p:nvSpPr>
          <p:spPr>
            <a:xfrm flipH="1">
              <a:off x="3012822" y="2531865"/>
              <a:ext cx="1524821" cy="530990"/>
            </a:xfrm>
            <a:custGeom>
              <a:rect b="b" l="l" r="r" t="t"/>
              <a:pathLst>
                <a:path extrusionOk="0" h="1274943" w="1524821">
                  <a:moveTo>
                    <a:pt x="634" y="634"/>
                  </a:moveTo>
                  <a:lnTo>
                    <a:pt x="1525455" y="634"/>
                  </a:lnTo>
                  <a:lnTo>
                    <a:pt x="1525455" y="1275577"/>
                  </a:lnTo>
                  <a:lnTo>
                    <a:pt x="634" y="1275577"/>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72" name="Google Shape;872;p9"/>
            <p:cNvSpPr/>
            <p:nvPr/>
          </p:nvSpPr>
          <p:spPr>
            <a:xfrm flipH="1" rot="5400000">
              <a:off x="2399024" y="3172325"/>
              <a:ext cx="1280160" cy="42593"/>
            </a:xfrm>
            <a:custGeom>
              <a:rect b="b" l="l" r="r" t="t"/>
              <a:pathLst>
                <a:path extrusionOk="0" h="42592" w="1604327">
                  <a:moveTo>
                    <a:pt x="21550" y="21550"/>
                  </a:moveTo>
                  <a:lnTo>
                    <a:pt x="1583285" y="21550"/>
                  </a:lnTo>
                </a:path>
              </a:pathLst>
            </a:custGeom>
            <a:noFill/>
            <a:ln cap="rnd" cmpd="sng" w="96375">
              <a:solidFill>
                <a:srgbClr val="86868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73" name="Google Shape;873;p9"/>
            <p:cNvSpPr/>
            <p:nvPr/>
          </p:nvSpPr>
          <p:spPr>
            <a:xfrm flipH="1" rot="5400000">
              <a:off x="3881251" y="3172326"/>
              <a:ext cx="1280160" cy="42593"/>
            </a:xfrm>
            <a:custGeom>
              <a:rect b="b" l="l" r="r" t="t"/>
              <a:pathLst>
                <a:path extrusionOk="0" h="42592" w="1604327">
                  <a:moveTo>
                    <a:pt x="21550" y="21550"/>
                  </a:moveTo>
                  <a:lnTo>
                    <a:pt x="1583285" y="21550"/>
                  </a:lnTo>
                </a:path>
              </a:pathLst>
            </a:custGeom>
            <a:noFill/>
            <a:ln cap="rnd" cmpd="sng" w="96375">
              <a:solidFill>
                <a:srgbClr val="86868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74" name="Google Shape;874;p9"/>
            <p:cNvSpPr/>
            <p:nvPr/>
          </p:nvSpPr>
          <p:spPr>
            <a:xfrm>
              <a:off x="3374798" y="1902941"/>
              <a:ext cx="837028" cy="608008"/>
            </a:xfrm>
            <a:prstGeom prst="roundRect">
              <a:avLst>
                <a:gd fmla="val 16667" name="adj"/>
              </a:avLst>
            </a:prstGeom>
            <a:solidFill>
              <a:schemeClr val="accent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Roboto"/>
                <a:buNone/>
              </a:pPr>
              <a:r>
                <a:t/>
              </a:r>
              <a:endParaRPr b="0" i="0" sz="1200" u="none" cap="none" strike="noStrike">
                <a:solidFill>
                  <a:srgbClr val="FFFFFF"/>
                </a:solidFill>
                <a:latin typeface="Arial"/>
                <a:ea typeface="Arial"/>
                <a:cs typeface="Arial"/>
                <a:sym typeface="Arial"/>
              </a:endParaRPr>
            </a:p>
          </p:txBody>
        </p:sp>
        <p:sp>
          <p:nvSpPr>
            <p:cNvPr id="875" name="Google Shape;875;p9"/>
            <p:cNvSpPr/>
            <p:nvPr/>
          </p:nvSpPr>
          <p:spPr>
            <a:xfrm flipH="1">
              <a:off x="2991148" y="2510949"/>
              <a:ext cx="1604328" cy="42593"/>
            </a:xfrm>
            <a:custGeom>
              <a:rect b="b" l="l" r="r" t="t"/>
              <a:pathLst>
                <a:path extrusionOk="0" h="42592" w="1604327">
                  <a:moveTo>
                    <a:pt x="21550" y="21550"/>
                  </a:moveTo>
                  <a:lnTo>
                    <a:pt x="1583285" y="21550"/>
                  </a:lnTo>
                </a:path>
              </a:pathLst>
            </a:custGeom>
            <a:noFill/>
            <a:ln cap="rnd" cmpd="sng" w="96375">
              <a:solidFill>
                <a:srgbClr val="CCCCC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grpSp>
      <p:grpSp>
        <p:nvGrpSpPr>
          <p:cNvPr id="876" name="Google Shape;876;p9"/>
          <p:cNvGrpSpPr/>
          <p:nvPr/>
        </p:nvGrpSpPr>
        <p:grpSpPr>
          <a:xfrm>
            <a:off x="2837330" y="1778555"/>
            <a:ext cx="1604328" cy="1930762"/>
            <a:chOff x="2991148" y="1902941"/>
            <a:chExt cx="1604328" cy="1930762"/>
          </a:xfrm>
        </p:grpSpPr>
        <p:sp>
          <p:nvSpPr>
            <p:cNvPr id="877" name="Google Shape;877;p9"/>
            <p:cNvSpPr/>
            <p:nvPr/>
          </p:nvSpPr>
          <p:spPr>
            <a:xfrm flipH="1">
              <a:off x="3012822" y="2531865"/>
              <a:ext cx="1524821" cy="530990"/>
            </a:xfrm>
            <a:custGeom>
              <a:rect b="b" l="l" r="r" t="t"/>
              <a:pathLst>
                <a:path extrusionOk="0" h="1274943" w="1524821">
                  <a:moveTo>
                    <a:pt x="634" y="634"/>
                  </a:moveTo>
                  <a:lnTo>
                    <a:pt x="1525455" y="634"/>
                  </a:lnTo>
                  <a:lnTo>
                    <a:pt x="1525455" y="1275577"/>
                  </a:lnTo>
                  <a:lnTo>
                    <a:pt x="634" y="1275577"/>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78" name="Google Shape;878;p9"/>
            <p:cNvSpPr/>
            <p:nvPr/>
          </p:nvSpPr>
          <p:spPr>
            <a:xfrm flipH="1" rot="5400000">
              <a:off x="2399024" y="3172325"/>
              <a:ext cx="1280160" cy="42593"/>
            </a:xfrm>
            <a:custGeom>
              <a:rect b="b" l="l" r="r" t="t"/>
              <a:pathLst>
                <a:path extrusionOk="0" h="42592" w="1604327">
                  <a:moveTo>
                    <a:pt x="21550" y="21550"/>
                  </a:moveTo>
                  <a:lnTo>
                    <a:pt x="1583285" y="21550"/>
                  </a:lnTo>
                </a:path>
              </a:pathLst>
            </a:custGeom>
            <a:noFill/>
            <a:ln cap="rnd" cmpd="sng" w="96375">
              <a:solidFill>
                <a:srgbClr val="86868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79" name="Google Shape;879;p9"/>
            <p:cNvSpPr/>
            <p:nvPr/>
          </p:nvSpPr>
          <p:spPr>
            <a:xfrm flipH="1" rot="5400000">
              <a:off x="3881251" y="3172326"/>
              <a:ext cx="1280160" cy="42593"/>
            </a:xfrm>
            <a:custGeom>
              <a:rect b="b" l="l" r="r" t="t"/>
              <a:pathLst>
                <a:path extrusionOk="0" h="42592" w="1604327">
                  <a:moveTo>
                    <a:pt x="21550" y="21550"/>
                  </a:moveTo>
                  <a:lnTo>
                    <a:pt x="1583285" y="21550"/>
                  </a:lnTo>
                </a:path>
              </a:pathLst>
            </a:custGeom>
            <a:noFill/>
            <a:ln cap="rnd" cmpd="sng" w="96375">
              <a:solidFill>
                <a:srgbClr val="86868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sp>
          <p:nvSpPr>
            <p:cNvPr id="880" name="Google Shape;880;p9"/>
            <p:cNvSpPr/>
            <p:nvPr/>
          </p:nvSpPr>
          <p:spPr>
            <a:xfrm>
              <a:off x="3374798" y="1902941"/>
              <a:ext cx="837028" cy="608008"/>
            </a:xfrm>
            <a:prstGeom prst="roundRect">
              <a:avLst>
                <a:gd fmla="val 16667" name="adj"/>
              </a:avLst>
            </a:prstGeom>
            <a:solidFill>
              <a:schemeClr val="accent5"/>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Roboto"/>
                <a:buNone/>
              </a:pPr>
              <a:r>
                <a:t/>
              </a:r>
              <a:endParaRPr b="0" i="0" sz="1200" u="none" cap="none" strike="noStrike">
                <a:solidFill>
                  <a:srgbClr val="FFFFFF"/>
                </a:solidFill>
                <a:latin typeface="Arial"/>
                <a:ea typeface="Arial"/>
                <a:cs typeface="Arial"/>
                <a:sym typeface="Arial"/>
              </a:endParaRPr>
            </a:p>
          </p:txBody>
        </p:sp>
        <p:sp>
          <p:nvSpPr>
            <p:cNvPr id="881" name="Google Shape;881;p9"/>
            <p:cNvSpPr/>
            <p:nvPr/>
          </p:nvSpPr>
          <p:spPr>
            <a:xfrm flipH="1">
              <a:off x="2991148" y="2510949"/>
              <a:ext cx="1604328" cy="42593"/>
            </a:xfrm>
            <a:custGeom>
              <a:rect b="b" l="l" r="r" t="t"/>
              <a:pathLst>
                <a:path extrusionOk="0" h="42592" w="1604327">
                  <a:moveTo>
                    <a:pt x="21550" y="21550"/>
                  </a:moveTo>
                  <a:lnTo>
                    <a:pt x="1583285" y="21550"/>
                  </a:lnTo>
                </a:path>
              </a:pathLst>
            </a:custGeom>
            <a:noFill/>
            <a:ln cap="rnd" cmpd="sng" w="96375">
              <a:solidFill>
                <a:srgbClr val="CCCCC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800"/>
                <a:buFont typeface="Roboto"/>
                <a:buNone/>
              </a:pPr>
              <a:r>
                <a:t/>
              </a:r>
              <a:endParaRPr b="0" i="0" sz="800" u="none" cap="none" strike="noStrike">
                <a:solidFill>
                  <a:srgbClr val="FFFFFF"/>
                </a:solidFill>
                <a:latin typeface="Arial"/>
                <a:ea typeface="Arial"/>
                <a:cs typeface="Arial"/>
                <a:sym typeface="Arial"/>
              </a:endParaRPr>
            </a:p>
          </p:txBody>
        </p:sp>
      </p:grpSp>
      <p:sp>
        <p:nvSpPr>
          <p:cNvPr id="882" name="Google Shape;882;p9">
            <a:hlinkClick r:id="rId3"/>
          </p:cNvPr>
          <p:cNvSpPr/>
          <p:nvPr/>
        </p:nvSpPr>
        <p:spPr>
          <a:xfrm>
            <a:off x="-100000" y="6500000"/>
            <a:ext cx="0" cy="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6" name="Shape 886"/>
        <p:cNvGrpSpPr/>
        <p:nvPr/>
      </p:nvGrpSpPr>
      <p:grpSpPr>
        <a:xfrm>
          <a:off x="0" y="0"/>
          <a:ext cx="0" cy="0"/>
          <a:chOff x="0" y="0"/>
          <a:chExt cx="0" cy="0"/>
        </a:xfrm>
      </p:grpSpPr>
      <p:grpSp>
        <p:nvGrpSpPr>
          <p:cNvPr id="887" name="Google Shape;887;p10"/>
          <p:cNvGrpSpPr/>
          <p:nvPr/>
        </p:nvGrpSpPr>
        <p:grpSpPr>
          <a:xfrm>
            <a:off x="4011728" y="239208"/>
            <a:ext cx="4919088" cy="1154896"/>
            <a:chOff x="4011728" y="483326"/>
            <a:chExt cx="4919088" cy="1154896"/>
          </a:xfrm>
        </p:grpSpPr>
        <p:grpSp>
          <p:nvGrpSpPr>
            <p:cNvPr id="888" name="Google Shape;888;p10"/>
            <p:cNvGrpSpPr/>
            <p:nvPr/>
          </p:nvGrpSpPr>
          <p:grpSpPr>
            <a:xfrm>
              <a:off x="4011728" y="539604"/>
              <a:ext cx="379856" cy="379856"/>
              <a:chOff x="3900092" y="1196022"/>
              <a:chExt cx="535428" cy="535428"/>
            </a:xfrm>
          </p:grpSpPr>
          <p:sp>
            <p:nvSpPr>
              <p:cNvPr id="889" name="Google Shape;889;p10"/>
              <p:cNvSpPr/>
              <p:nvPr/>
            </p:nvSpPr>
            <p:spPr>
              <a:xfrm>
                <a:off x="3900092" y="1196022"/>
                <a:ext cx="535428" cy="535428"/>
              </a:xfrm>
              <a:prstGeom prst="ellipse">
                <a:avLst/>
              </a:prstGeom>
              <a:no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00"/>
                  <a:buFont typeface="Roboto"/>
                  <a:buNone/>
                </a:pPr>
                <a:r>
                  <a:t/>
                </a:r>
                <a:endParaRPr b="0" i="0" sz="700" u="none" cap="none" strike="noStrike">
                  <a:solidFill>
                    <a:schemeClr val="lt1"/>
                  </a:solidFill>
                  <a:latin typeface="Roboto"/>
                  <a:ea typeface="Roboto"/>
                  <a:cs typeface="Roboto"/>
                  <a:sym typeface="Roboto"/>
                </a:endParaRPr>
              </a:p>
            </p:txBody>
          </p:sp>
          <p:sp>
            <p:nvSpPr>
              <p:cNvPr id="890" name="Google Shape;890;p10"/>
              <p:cNvSpPr/>
              <p:nvPr/>
            </p:nvSpPr>
            <p:spPr>
              <a:xfrm>
                <a:off x="4024213" y="1354181"/>
                <a:ext cx="287187" cy="219111"/>
              </a:xfrm>
              <a:custGeom>
                <a:rect b="b" l="l" r="r" t="t"/>
                <a:pathLst>
                  <a:path extrusionOk="0" h="21600" w="21600">
                    <a:moveTo>
                      <a:pt x="6868" y="17082"/>
                    </a:moveTo>
                    <a:lnTo>
                      <a:pt x="1754" y="10317"/>
                    </a:lnTo>
                    <a:lnTo>
                      <a:pt x="0" y="12612"/>
                    </a:lnTo>
                    <a:lnTo>
                      <a:pt x="6868" y="21600"/>
                    </a:lnTo>
                    <a:lnTo>
                      <a:pt x="21600" y="2295"/>
                    </a:lnTo>
                    <a:lnTo>
                      <a:pt x="19865" y="0"/>
                    </a:lnTo>
                    <a:lnTo>
                      <a:pt x="6868" y="17082"/>
                    </a:lnTo>
                  </a:path>
                </a:pathLst>
              </a:custGeom>
              <a:solidFill>
                <a:schemeClr val="accent3"/>
              </a:solidFill>
              <a:ln cap="flat" cmpd="sng" w="9525">
                <a:solidFill>
                  <a:schemeClr val="accent3"/>
                </a:solidFill>
                <a:prstDash val="solid"/>
                <a:miter lim="400000"/>
                <a:headEnd len="sm" w="sm" type="none"/>
                <a:tailEnd len="sm" w="sm" type="none"/>
              </a:ln>
            </p:spPr>
            <p:txBody>
              <a:bodyPr anchorCtr="0" anchor="ctr" bIns="31100" lIns="31100" spcFirstLastPara="1" rIns="31100" wrap="square" tIns="31100">
                <a:noAutofit/>
              </a:bodyPr>
              <a:lstStyle/>
              <a:p>
                <a:pPr indent="0" lvl="0" marL="0" marR="0" rtl="0" algn="l">
                  <a:lnSpc>
                    <a:spcPct val="93000"/>
                  </a:lnSpc>
                  <a:spcBef>
                    <a:spcPts val="0"/>
                  </a:spcBef>
                  <a:spcAft>
                    <a:spcPts val="0"/>
                  </a:spcAft>
                  <a:buClr>
                    <a:srgbClr val="000000"/>
                  </a:buClr>
                  <a:buSzPts val="1100"/>
                  <a:buFont typeface="Arial"/>
                  <a:buNone/>
                </a:pPr>
                <a:r>
                  <a:t/>
                </a:r>
                <a:endParaRPr b="0" i="0" sz="1100" u="none" cap="none" strike="noStrike">
                  <a:solidFill>
                    <a:srgbClr val="FFFFFF"/>
                  </a:solidFill>
                  <a:latin typeface="Roboto"/>
                  <a:ea typeface="Roboto"/>
                  <a:cs typeface="Roboto"/>
                  <a:sym typeface="Roboto"/>
                </a:endParaRPr>
              </a:p>
            </p:txBody>
          </p:sp>
        </p:grpSp>
        <p:sp>
          <p:nvSpPr>
            <p:cNvPr id="891" name="Google Shape;891;p10"/>
            <p:cNvSpPr txBox="1"/>
            <p:nvPr/>
          </p:nvSpPr>
          <p:spPr>
            <a:xfrm>
              <a:off x="4556815" y="483326"/>
              <a:ext cx="4197911" cy="49241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accent3"/>
                  </a:solidFill>
                  <a:latin typeface="Arial"/>
                  <a:ea typeface="Arial"/>
                  <a:cs typeface="Arial"/>
                  <a:sym typeface="Arial"/>
                </a:rPr>
                <a:t>Οι δυνατοί κωδικοί πρόσβασης</a:t>
              </a:r>
              <a:endParaRPr b="0" i="0" sz="1400" u="none" cap="none" strike="noStrike">
                <a:solidFill>
                  <a:srgbClr val="000000"/>
                </a:solidFill>
                <a:latin typeface="Arial"/>
                <a:ea typeface="Arial"/>
                <a:cs typeface="Arial"/>
                <a:sym typeface="Arial"/>
              </a:endParaRPr>
            </a:p>
          </p:txBody>
        </p:sp>
        <p:sp>
          <p:nvSpPr>
            <p:cNvPr id="892" name="Google Shape;892;p10"/>
            <p:cNvSpPr txBox="1"/>
            <p:nvPr/>
          </p:nvSpPr>
          <p:spPr>
            <a:xfrm>
              <a:off x="4556816" y="807256"/>
              <a:ext cx="4374000" cy="83096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βασίζονται σε μια περιγραφική φράση ή πρόταση που είναι εύκολο να τη θυμάσαι εσύ, αλλά δύσκολο να τη μαντέψει κάποιος άλλος.</a:t>
              </a:r>
              <a:endParaRPr b="0" i="0" sz="1400" u="none" cap="none" strike="noStrike">
                <a:solidFill>
                  <a:srgbClr val="000000"/>
                </a:solidFill>
                <a:latin typeface="Arial"/>
                <a:ea typeface="Arial"/>
                <a:cs typeface="Arial"/>
                <a:sym typeface="Arial"/>
              </a:endParaRPr>
            </a:p>
          </p:txBody>
        </p:sp>
      </p:grpSp>
      <p:grpSp>
        <p:nvGrpSpPr>
          <p:cNvPr id="893" name="Google Shape;893;p10"/>
          <p:cNvGrpSpPr/>
          <p:nvPr/>
        </p:nvGrpSpPr>
        <p:grpSpPr>
          <a:xfrm>
            <a:off x="4011728" y="1391035"/>
            <a:ext cx="5132271" cy="1154940"/>
            <a:chOff x="4011728" y="1545936"/>
            <a:chExt cx="5132271" cy="1154940"/>
          </a:xfrm>
        </p:grpSpPr>
        <p:grpSp>
          <p:nvGrpSpPr>
            <p:cNvPr id="894" name="Google Shape;894;p10"/>
            <p:cNvGrpSpPr/>
            <p:nvPr/>
          </p:nvGrpSpPr>
          <p:grpSpPr>
            <a:xfrm>
              <a:off x="4011728" y="1602214"/>
              <a:ext cx="379856" cy="379856"/>
              <a:chOff x="3900092" y="1196022"/>
              <a:chExt cx="535428" cy="535428"/>
            </a:xfrm>
          </p:grpSpPr>
          <p:sp>
            <p:nvSpPr>
              <p:cNvPr id="895" name="Google Shape;895;p10"/>
              <p:cNvSpPr/>
              <p:nvPr/>
            </p:nvSpPr>
            <p:spPr>
              <a:xfrm>
                <a:off x="3900092" y="1196022"/>
                <a:ext cx="535428" cy="535428"/>
              </a:xfrm>
              <a:prstGeom prst="ellipse">
                <a:avLst/>
              </a:prstGeom>
              <a:no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00"/>
                  <a:buFont typeface="Roboto"/>
                  <a:buNone/>
                </a:pPr>
                <a:r>
                  <a:t/>
                </a:r>
                <a:endParaRPr b="0" i="0" sz="700" u="none" cap="none" strike="noStrike">
                  <a:solidFill>
                    <a:schemeClr val="lt1"/>
                  </a:solidFill>
                  <a:latin typeface="Roboto"/>
                  <a:ea typeface="Roboto"/>
                  <a:cs typeface="Roboto"/>
                  <a:sym typeface="Roboto"/>
                </a:endParaRPr>
              </a:p>
            </p:txBody>
          </p:sp>
          <p:sp>
            <p:nvSpPr>
              <p:cNvPr id="896" name="Google Shape;896;p10"/>
              <p:cNvSpPr/>
              <p:nvPr/>
            </p:nvSpPr>
            <p:spPr>
              <a:xfrm>
                <a:off x="4024213" y="1354181"/>
                <a:ext cx="287187" cy="219111"/>
              </a:xfrm>
              <a:custGeom>
                <a:rect b="b" l="l" r="r" t="t"/>
                <a:pathLst>
                  <a:path extrusionOk="0" h="21600" w="21600">
                    <a:moveTo>
                      <a:pt x="6868" y="17082"/>
                    </a:moveTo>
                    <a:lnTo>
                      <a:pt x="1754" y="10317"/>
                    </a:lnTo>
                    <a:lnTo>
                      <a:pt x="0" y="12612"/>
                    </a:lnTo>
                    <a:lnTo>
                      <a:pt x="6868" y="21600"/>
                    </a:lnTo>
                    <a:lnTo>
                      <a:pt x="21600" y="2295"/>
                    </a:lnTo>
                    <a:lnTo>
                      <a:pt x="19865" y="0"/>
                    </a:lnTo>
                    <a:lnTo>
                      <a:pt x="6868" y="17082"/>
                    </a:lnTo>
                  </a:path>
                </a:pathLst>
              </a:custGeom>
              <a:solidFill>
                <a:schemeClr val="accent3"/>
              </a:solidFill>
              <a:ln cap="flat" cmpd="sng" w="9525">
                <a:solidFill>
                  <a:schemeClr val="accent3"/>
                </a:solidFill>
                <a:prstDash val="solid"/>
                <a:miter lim="400000"/>
                <a:headEnd len="sm" w="sm" type="none"/>
                <a:tailEnd len="sm" w="sm" type="none"/>
              </a:ln>
            </p:spPr>
            <p:txBody>
              <a:bodyPr anchorCtr="0" anchor="ctr" bIns="31100" lIns="31100" spcFirstLastPara="1" rIns="31100" wrap="square" tIns="31100">
                <a:noAutofit/>
              </a:bodyPr>
              <a:lstStyle/>
              <a:p>
                <a:pPr indent="0" lvl="0" marL="0" marR="0" rtl="0" algn="l">
                  <a:lnSpc>
                    <a:spcPct val="93000"/>
                  </a:lnSpc>
                  <a:spcBef>
                    <a:spcPts val="0"/>
                  </a:spcBef>
                  <a:spcAft>
                    <a:spcPts val="0"/>
                  </a:spcAft>
                  <a:buClr>
                    <a:srgbClr val="000000"/>
                  </a:buClr>
                  <a:buSzPts val="1100"/>
                  <a:buFont typeface="Arial"/>
                  <a:buNone/>
                </a:pPr>
                <a:r>
                  <a:t/>
                </a:r>
                <a:endParaRPr b="0" i="0" sz="1100" u="none" cap="none" strike="noStrike">
                  <a:solidFill>
                    <a:srgbClr val="FFFFFF"/>
                  </a:solidFill>
                  <a:latin typeface="Roboto"/>
                  <a:ea typeface="Roboto"/>
                  <a:cs typeface="Roboto"/>
                  <a:sym typeface="Roboto"/>
                </a:endParaRPr>
              </a:p>
            </p:txBody>
          </p:sp>
        </p:grpSp>
        <p:sp>
          <p:nvSpPr>
            <p:cNvPr id="897" name="Google Shape;897;p10"/>
            <p:cNvSpPr txBox="1"/>
            <p:nvPr/>
          </p:nvSpPr>
          <p:spPr>
            <a:xfrm>
              <a:off x="4556815" y="1545936"/>
              <a:ext cx="4224113" cy="49241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accent3"/>
                  </a:solidFill>
                  <a:latin typeface="Arial"/>
                  <a:ea typeface="Arial"/>
                  <a:cs typeface="Arial"/>
                  <a:sym typeface="Arial"/>
                </a:rPr>
                <a:t>Μέτριοι κωδικοί</a:t>
              </a:r>
              <a:endParaRPr b="0" i="0" sz="1400" u="none" cap="none" strike="noStrike">
                <a:solidFill>
                  <a:srgbClr val="000000"/>
                </a:solidFill>
                <a:latin typeface="Arial"/>
                <a:ea typeface="Arial"/>
                <a:cs typeface="Arial"/>
                <a:sym typeface="Arial"/>
              </a:endParaRPr>
            </a:p>
          </p:txBody>
        </p:sp>
        <p:sp>
          <p:nvSpPr>
            <p:cNvPr id="898" name="Google Shape;898;p10"/>
            <p:cNvSpPr txBox="1"/>
            <p:nvPr/>
          </p:nvSpPr>
          <p:spPr>
            <a:xfrm>
              <a:off x="4556824" y="1869876"/>
              <a:ext cx="4587175" cy="8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είναι αυτοί που είναι δύσκολο να τους μαντέψει ένα κακόβουλο λογισμικό αλλά που θα μπορούσε να τους μαντέψει κάποιος που σε γνωρίζει.</a:t>
              </a:r>
              <a:endParaRPr b="0" i="0" sz="1400" u="none" cap="none" strike="noStrike">
                <a:solidFill>
                  <a:srgbClr val="000000"/>
                </a:solidFill>
                <a:latin typeface="Arial"/>
                <a:ea typeface="Arial"/>
                <a:cs typeface="Arial"/>
                <a:sym typeface="Arial"/>
              </a:endParaRPr>
            </a:p>
          </p:txBody>
        </p:sp>
      </p:grpSp>
      <p:grpSp>
        <p:nvGrpSpPr>
          <p:cNvPr id="899" name="Google Shape;899;p10"/>
          <p:cNvGrpSpPr/>
          <p:nvPr/>
        </p:nvGrpSpPr>
        <p:grpSpPr>
          <a:xfrm>
            <a:off x="4011728" y="2542862"/>
            <a:ext cx="4742998" cy="1154938"/>
            <a:chOff x="4011728" y="2608546"/>
            <a:chExt cx="4742998" cy="1154938"/>
          </a:xfrm>
        </p:grpSpPr>
        <p:grpSp>
          <p:nvGrpSpPr>
            <p:cNvPr id="900" name="Google Shape;900;p10"/>
            <p:cNvGrpSpPr/>
            <p:nvPr/>
          </p:nvGrpSpPr>
          <p:grpSpPr>
            <a:xfrm>
              <a:off x="4011728" y="2664824"/>
              <a:ext cx="379856" cy="379856"/>
              <a:chOff x="3900092" y="1196022"/>
              <a:chExt cx="535428" cy="535428"/>
            </a:xfrm>
          </p:grpSpPr>
          <p:sp>
            <p:nvSpPr>
              <p:cNvPr id="901" name="Google Shape;901;p10"/>
              <p:cNvSpPr/>
              <p:nvPr/>
            </p:nvSpPr>
            <p:spPr>
              <a:xfrm>
                <a:off x="3900092" y="1196022"/>
                <a:ext cx="535428" cy="535428"/>
              </a:xfrm>
              <a:prstGeom prst="ellipse">
                <a:avLst/>
              </a:prstGeom>
              <a:no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00"/>
                  <a:buFont typeface="Roboto"/>
                  <a:buNone/>
                </a:pPr>
                <a:r>
                  <a:t/>
                </a:r>
                <a:endParaRPr b="0" i="0" sz="700" u="none" cap="none" strike="noStrike">
                  <a:solidFill>
                    <a:schemeClr val="lt1"/>
                  </a:solidFill>
                  <a:latin typeface="Roboto"/>
                  <a:ea typeface="Roboto"/>
                  <a:cs typeface="Roboto"/>
                  <a:sym typeface="Roboto"/>
                </a:endParaRPr>
              </a:p>
            </p:txBody>
          </p:sp>
          <p:sp>
            <p:nvSpPr>
              <p:cNvPr id="902" name="Google Shape;902;p10"/>
              <p:cNvSpPr/>
              <p:nvPr/>
            </p:nvSpPr>
            <p:spPr>
              <a:xfrm>
                <a:off x="4024213" y="1354181"/>
                <a:ext cx="287187" cy="219111"/>
              </a:xfrm>
              <a:custGeom>
                <a:rect b="b" l="l" r="r" t="t"/>
                <a:pathLst>
                  <a:path extrusionOk="0" h="21600" w="21600">
                    <a:moveTo>
                      <a:pt x="6868" y="17082"/>
                    </a:moveTo>
                    <a:lnTo>
                      <a:pt x="1754" y="10317"/>
                    </a:lnTo>
                    <a:lnTo>
                      <a:pt x="0" y="12612"/>
                    </a:lnTo>
                    <a:lnTo>
                      <a:pt x="6868" y="21600"/>
                    </a:lnTo>
                    <a:lnTo>
                      <a:pt x="21600" y="2295"/>
                    </a:lnTo>
                    <a:lnTo>
                      <a:pt x="19865" y="0"/>
                    </a:lnTo>
                    <a:lnTo>
                      <a:pt x="6868" y="17082"/>
                    </a:lnTo>
                  </a:path>
                </a:pathLst>
              </a:custGeom>
              <a:solidFill>
                <a:schemeClr val="accent3"/>
              </a:solidFill>
              <a:ln cap="flat" cmpd="sng" w="9525">
                <a:solidFill>
                  <a:schemeClr val="accent3"/>
                </a:solidFill>
                <a:prstDash val="solid"/>
                <a:miter lim="400000"/>
                <a:headEnd len="sm" w="sm" type="none"/>
                <a:tailEnd len="sm" w="sm" type="none"/>
              </a:ln>
            </p:spPr>
            <p:txBody>
              <a:bodyPr anchorCtr="0" anchor="ctr" bIns="31100" lIns="31100" spcFirstLastPara="1" rIns="31100" wrap="square" tIns="31100">
                <a:noAutofit/>
              </a:bodyPr>
              <a:lstStyle/>
              <a:p>
                <a:pPr indent="0" lvl="0" marL="0" marR="0" rtl="0" algn="l">
                  <a:lnSpc>
                    <a:spcPct val="93000"/>
                  </a:lnSpc>
                  <a:spcBef>
                    <a:spcPts val="0"/>
                  </a:spcBef>
                  <a:spcAft>
                    <a:spcPts val="0"/>
                  </a:spcAft>
                  <a:buClr>
                    <a:srgbClr val="000000"/>
                  </a:buClr>
                  <a:buSzPts val="1100"/>
                  <a:buFont typeface="Arial"/>
                  <a:buNone/>
                </a:pPr>
                <a:r>
                  <a:t/>
                </a:r>
                <a:endParaRPr b="0" i="0" sz="1100" u="none" cap="none" strike="noStrike">
                  <a:solidFill>
                    <a:srgbClr val="FFFFFF"/>
                  </a:solidFill>
                  <a:latin typeface="Roboto"/>
                  <a:ea typeface="Roboto"/>
                  <a:cs typeface="Roboto"/>
                  <a:sym typeface="Roboto"/>
                </a:endParaRPr>
              </a:p>
            </p:txBody>
          </p:sp>
        </p:grpSp>
        <p:sp>
          <p:nvSpPr>
            <p:cNvPr id="903" name="Google Shape;903;p10"/>
            <p:cNvSpPr txBox="1"/>
            <p:nvPr/>
          </p:nvSpPr>
          <p:spPr>
            <a:xfrm>
              <a:off x="4556816" y="2608546"/>
              <a:ext cx="2737200" cy="49241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chemeClr val="accent3"/>
                  </a:solidFill>
                  <a:latin typeface="Arial"/>
                  <a:ea typeface="Arial"/>
                  <a:cs typeface="Arial"/>
                  <a:sym typeface="Arial"/>
                </a:rPr>
                <a:t>Αδύναμοι κωδικοί </a:t>
              </a:r>
              <a:endParaRPr b="0" i="0" sz="1400" u="none" cap="none" strike="noStrike">
                <a:solidFill>
                  <a:srgbClr val="000000"/>
                </a:solidFill>
                <a:latin typeface="Arial"/>
                <a:ea typeface="Arial"/>
                <a:cs typeface="Arial"/>
                <a:sym typeface="Arial"/>
              </a:endParaRPr>
            </a:p>
          </p:txBody>
        </p:sp>
        <p:sp>
          <p:nvSpPr>
            <p:cNvPr id="904" name="Google Shape;904;p10"/>
            <p:cNvSpPr txBox="1"/>
            <p:nvPr/>
          </p:nvSpPr>
          <p:spPr>
            <a:xfrm>
              <a:off x="4556826" y="2932484"/>
              <a:ext cx="4197900" cy="83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χρησιμοποιούν προσωπικές πληροφορίες και είναι εύκολο να τους μαντέψει κανείς, ιδίως κάποιος που σε ξέρει προσωπικά</a:t>
              </a:r>
              <a:endParaRPr b="0" i="0" sz="1400" u="none" cap="none" strike="noStrike">
                <a:solidFill>
                  <a:srgbClr val="000000"/>
                </a:solidFill>
                <a:latin typeface="Arial"/>
                <a:ea typeface="Arial"/>
                <a:cs typeface="Arial"/>
                <a:sym typeface="Arial"/>
              </a:endParaRPr>
            </a:p>
          </p:txBody>
        </p:sp>
      </p:grpSp>
      <p:sp>
        <p:nvSpPr>
          <p:cNvPr id="905" name="Google Shape;905;p10"/>
          <p:cNvSpPr txBox="1"/>
          <p:nvPr/>
        </p:nvSpPr>
        <p:spPr>
          <a:xfrm>
            <a:off x="77344" y="1839035"/>
            <a:ext cx="3934384" cy="147729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 sz="2800" u="none" cap="none" strike="noStrike">
                <a:solidFill>
                  <a:schemeClr val="dk2"/>
                </a:solidFill>
                <a:latin typeface="Arial"/>
                <a:ea typeface="Arial"/>
                <a:cs typeface="Arial"/>
                <a:sym typeface="Arial"/>
              </a:rPr>
              <a:t>Επιπλέον συμβουλές για τη δημιουργία ισχυρών κωδικών πρόσβασης</a:t>
            </a:r>
            <a:endParaRPr b="1" i="0" sz="2800" u="none" cap="none" strike="noStrike">
              <a:solidFill>
                <a:schemeClr val="accent3"/>
              </a:solidFill>
              <a:latin typeface="Arial"/>
              <a:ea typeface="Arial"/>
              <a:cs typeface="Arial"/>
              <a:sym typeface="Arial"/>
            </a:endParaRPr>
          </a:p>
        </p:txBody>
      </p:sp>
      <p:grpSp>
        <p:nvGrpSpPr>
          <p:cNvPr id="906" name="Google Shape;906;p10"/>
          <p:cNvGrpSpPr/>
          <p:nvPr/>
        </p:nvGrpSpPr>
        <p:grpSpPr>
          <a:xfrm>
            <a:off x="4011728" y="3694689"/>
            <a:ext cx="4742999" cy="947386"/>
            <a:chOff x="4011728" y="3671155"/>
            <a:chExt cx="4742999" cy="947386"/>
          </a:xfrm>
        </p:grpSpPr>
        <p:grpSp>
          <p:nvGrpSpPr>
            <p:cNvPr id="907" name="Google Shape;907;p10"/>
            <p:cNvGrpSpPr/>
            <p:nvPr/>
          </p:nvGrpSpPr>
          <p:grpSpPr>
            <a:xfrm>
              <a:off x="4011728" y="3727433"/>
              <a:ext cx="379856" cy="379856"/>
              <a:chOff x="3900092" y="1196022"/>
              <a:chExt cx="535428" cy="535428"/>
            </a:xfrm>
          </p:grpSpPr>
          <p:sp>
            <p:nvSpPr>
              <p:cNvPr id="908" name="Google Shape;908;p10"/>
              <p:cNvSpPr/>
              <p:nvPr/>
            </p:nvSpPr>
            <p:spPr>
              <a:xfrm>
                <a:off x="3900092" y="1196022"/>
                <a:ext cx="535428" cy="535428"/>
              </a:xfrm>
              <a:prstGeom prst="ellipse">
                <a:avLst/>
              </a:prstGeom>
              <a:noFill/>
              <a:ln cap="flat" cmpd="sng" w="25400">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00"/>
                  <a:buFont typeface="Roboto"/>
                  <a:buNone/>
                </a:pPr>
                <a:r>
                  <a:t/>
                </a:r>
                <a:endParaRPr b="0" i="0" sz="700" u="none" cap="none" strike="noStrike">
                  <a:solidFill>
                    <a:schemeClr val="lt1"/>
                  </a:solidFill>
                  <a:latin typeface="Roboto"/>
                  <a:ea typeface="Roboto"/>
                  <a:cs typeface="Roboto"/>
                  <a:sym typeface="Roboto"/>
                </a:endParaRPr>
              </a:p>
            </p:txBody>
          </p:sp>
          <p:sp>
            <p:nvSpPr>
              <p:cNvPr id="909" name="Google Shape;909;p10"/>
              <p:cNvSpPr/>
              <p:nvPr/>
            </p:nvSpPr>
            <p:spPr>
              <a:xfrm>
                <a:off x="4024213" y="1354181"/>
                <a:ext cx="287187" cy="219111"/>
              </a:xfrm>
              <a:custGeom>
                <a:rect b="b" l="l" r="r" t="t"/>
                <a:pathLst>
                  <a:path extrusionOk="0" h="21600" w="21600">
                    <a:moveTo>
                      <a:pt x="6868" y="17082"/>
                    </a:moveTo>
                    <a:lnTo>
                      <a:pt x="1754" y="10317"/>
                    </a:lnTo>
                    <a:lnTo>
                      <a:pt x="0" y="12612"/>
                    </a:lnTo>
                    <a:lnTo>
                      <a:pt x="6868" y="21600"/>
                    </a:lnTo>
                    <a:lnTo>
                      <a:pt x="21600" y="2295"/>
                    </a:lnTo>
                    <a:lnTo>
                      <a:pt x="19865" y="0"/>
                    </a:lnTo>
                    <a:lnTo>
                      <a:pt x="6868" y="17082"/>
                    </a:lnTo>
                  </a:path>
                </a:pathLst>
              </a:custGeom>
              <a:solidFill>
                <a:schemeClr val="accent3"/>
              </a:solidFill>
              <a:ln cap="flat" cmpd="sng" w="9525">
                <a:solidFill>
                  <a:schemeClr val="accent3"/>
                </a:solidFill>
                <a:prstDash val="solid"/>
                <a:miter lim="400000"/>
                <a:headEnd len="sm" w="sm" type="none"/>
                <a:tailEnd len="sm" w="sm" type="none"/>
              </a:ln>
            </p:spPr>
            <p:txBody>
              <a:bodyPr anchorCtr="0" anchor="ctr" bIns="31100" lIns="31100" spcFirstLastPara="1" rIns="31100" wrap="square" tIns="31100">
                <a:noAutofit/>
              </a:bodyPr>
              <a:lstStyle/>
              <a:p>
                <a:pPr indent="0" lvl="0" marL="0" marR="0" rtl="0" algn="l">
                  <a:lnSpc>
                    <a:spcPct val="93000"/>
                  </a:lnSpc>
                  <a:spcBef>
                    <a:spcPts val="0"/>
                  </a:spcBef>
                  <a:spcAft>
                    <a:spcPts val="0"/>
                  </a:spcAft>
                  <a:buClr>
                    <a:srgbClr val="000000"/>
                  </a:buClr>
                  <a:buSzPts val="1100"/>
                  <a:buFont typeface="Arial"/>
                  <a:buNone/>
                </a:pPr>
                <a:r>
                  <a:t/>
                </a:r>
                <a:endParaRPr b="0" i="0" sz="1100" u="none" cap="none" strike="noStrike">
                  <a:solidFill>
                    <a:srgbClr val="FFFFFF"/>
                  </a:solidFill>
                  <a:latin typeface="Roboto"/>
                  <a:ea typeface="Roboto"/>
                  <a:cs typeface="Roboto"/>
                  <a:sym typeface="Roboto"/>
                </a:endParaRPr>
              </a:p>
            </p:txBody>
          </p:sp>
        </p:grpSp>
        <p:sp>
          <p:nvSpPr>
            <p:cNvPr id="910" name="Google Shape;910;p10"/>
            <p:cNvSpPr txBox="1"/>
            <p:nvPr/>
          </p:nvSpPr>
          <p:spPr>
            <a:xfrm>
              <a:off x="4556816" y="3671155"/>
              <a:ext cx="2737200" cy="49241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accent3"/>
                </a:buClr>
                <a:buSzPts val="2000"/>
                <a:buFont typeface="Arial"/>
                <a:buNone/>
              </a:pPr>
              <a:r>
                <a:rPr b="0" i="0" lang="en" sz="2000" u="none" cap="none" strike="noStrike">
                  <a:solidFill>
                    <a:schemeClr val="accent3"/>
                  </a:solidFill>
                  <a:latin typeface="Arial"/>
                  <a:ea typeface="Arial"/>
                  <a:cs typeface="Arial"/>
                  <a:sym typeface="Arial"/>
                </a:rPr>
                <a:t>Προσπάθησε</a:t>
              </a:r>
              <a:endParaRPr b="0" i="0" sz="1400" u="none" cap="none" strike="noStrike">
                <a:solidFill>
                  <a:srgbClr val="000000"/>
                </a:solidFill>
                <a:latin typeface="Arial"/>
                <a:ea typeface="Arial"/>
                <a:cs typeface="Arial"/>
                <a:sym typeface="Arial"/>
              </a:endParaRPr>
            </a:p>
          </p:txBody>
        </p:sp>
        <p:sp>
          <p:nvSpPr>
            <p:cNvPr id="911" name="Google Shape;911;p10"/>
            <p:cNvSpPr txBox="1"/>
            <p:nvPr/>
          </p:nvSpPr>
          <p:spPr>
            <a:xfrm>
              <a:off x="4556827" y="4002941"/>
              <a:ext cx="4197900" cy="61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Arial"/>
                  <a:ea typeface="Arial"/>
                  <a:cs typeface="Arial"/>
                  <a:sym typeface="Arial"/>
                </a:rPr>
                <a:t>να αλλάξεις μερικά γράμματα σε σύμβολα ή να κάνεις κάποια γράμματα κεφαλαία και κάποια πεζά.</a:t>
              </a:r>
              <a:endParaRPr b="0" i="0" sz="1400" u="none" cap="none" strike="noStrike">
                <a:solidFill>
                  <a:srgbClr val="000000"/>
                </a:solidFill>
                <a:latin typeface="Arial"/>
                <a:ea typeface="Arial"/>
                <a:cs typeface="Arial"/>
                <a:sym typeface="Arial"/>
              </a:endParaRPr>
            </a:p>
          </p:txBody>
        </p:sp>
      </p:grpSp>
      <p:sp>
        <p:nvSpPr>
          <p:cNvPr id="912" name="Google Shape;912;p10">
            <a:hlinkClick r:id="rId3"/>
          </p:cNvPr>
          <p:cNvSpPr/>
          <p:nvPr/>
        </p:nvSpPr>
        <p:spPr>
          <a:xfrm>
            <a:off x="-100000" y="6500000"/>
            <a:ext cx="0" cy="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Google DH">
      <a:dk1>
        <a:srgbClr val="FFFFFF"/>
      </a:dk1>
      <a:lt1>
        <a:srgbClr val="FFFFFF"/>
      </a:lt1>
      <a:dk2>
        <a:srgbClr val="53585F"/>
      </a:dk2>
      <a:lt2>
        <a:srgbClr val="DCDEE0"/>
      </a:lt2>
      <a:accent1>
        <a:srgbClr val="4286F3"/>
      </a:accent1>
      <a:accent2>
        <a:srgbClr val="0F9D58"/>
      </a:accent2>
      <a:accent3>
        <a:srgbClr val="FABB05"/>
      </a:accent3>
      <a:accent4>
        <a:srgbClr val="DB4437"/>
      </a:accent4>
      <a:accent5>
        <a:srgbClr val="666666"/>
      </a:accent5>
      <a:accent6>
        <a:srgbClr val="B3B3B3"/>
      </a:accent6>
      <a:hlink>
        <a:srgbClr val="00A9A0"/>
      </a:hlink>
      <a:folHlink>
        <a:srgbClr val="1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Google DH">
      <a:dk1>
        <a:srgbClr val="FFFFFF"/>
      </a:dk1>
      <a:lt1>
        <a:srgbClr val="FFFFFF"/>
      </a:lt1>
      <a:dk2>
        <a:srgbClr val="53585F"/>
      </a:dk2>
      <a:lt2>
        <a:srgbClr val="DCDEE0"/>
      </a:lt2>
      <a:accent1>
        <a:srgbClr val="4286F3"/>
      </a:accent1>
      <a:accent2>
        <a:srgbClr val="0F9D58"/>
      </a:accent2>
      <a:accent3>
        <a:srgbClr val="FABB05"/>
      </a:accent3>
      <a:accent4>
        <a:srgbClr val="DB4437"/>
      </a:accent4>
      <a:accent5>
        <a:srgbClr val="666666"/>
      </a:accent5>
      <a:accent6>
        <a:srgbClr val="B3B3B3"/>
      </a:accent6>
      <a:hlink>
        <a:srgbClr val="00A9A0"/>
      </a:hlink>
      <a:folHlink>
        <a:srgbClr val="1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